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20"/>
  </p:notesMasterIdLst>
  <p:handoutMasterIdLst>
    <p:handoutMasterId r:id="rId21"/>
  </p:handoutMasterIdLst>
  <p:sldIdLst>
    <p:sldId id="702" r:id="rId3"/>
    <p:sldId id="697" r:id="rId4"/>
    <p:sldId id="700" r:id="rId5"/>
    <p:sldId id="681" r:id="rId6"/>
    <p:sldId id="677" r:id="rId7"/>
    <p:sldId id="679" r:id="rId8"/>
    <p:sldId id="682" r:id="rId9"/>
    <p:sldId id="680" r:id="rId10"/>
    <p:sldId id="693" r:id="rId11"/>
    <p:sldId id="694" r:id="rId12"/>
    <p:sldId id="695" r:id="rId13"/>
    <p:sldId id="699" r:id="rId14"/>
    <p:sldId id="696" r:id="rId15"/>
    <p:sldId id="687" r:id="rId16"/>
    <p:sldId id="688" r:id="rId17"/>
    <p:sldId id="691" r:id="rId18"/>
    <p:sldId id="692" r:id="rId19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2A1639AD-67DB-4210-9458-66D618FAD686}">
          <p14:sldIdLst>
            <p14:sldId id="702"/>
            <p14:sldId id="697"/>
            <p14:sldId id="700"/>
            <p14:sldId id="681"/>
            <p14:sldId id="677"/>
            <p14:sldId id="679"/>
            <p14:sldId id="682"/>
            <p14:sldId id="680"/>
            <p14:sldId id="693"/>
            <p14:sldId id="694"/>
            <p14:sldId id="695"/>
            <p14:sldId id="699"/>
            <p14:sldId id="696"/>
            <p14:sldId id="687"/>
            <p14:sldId id="688"/>
            <p14:sldId id="691"/>
            <p14:sldId id="6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an Areli Hernández Osorio" initials="CAHO" lastIdx="6" clrIdx="0"/>
  <p:cmAuthor id="1" name="Lucero Rodriguez Cabrera" initials="" lastIdx="15" clrIdx="1"/>
  <p:cmAuthor id="2" name="Diego Sánchez Moreno" initials="DSM" lastIdx="3" clrIdx="2"/>
  <p:cmAuthor id="3" name="Lydia Ortega Marin" initials="LOM" lastIdx="1" clrIdx="3">
    <p:extLst>
      <p:ext uri="{19B8F6BF-5375-455C-9EA6-DF929625EA0E}">
        <p15:presenceInfo xmlns:p15="http://schemas.microsoft.com/office/powerpoint/2012/main" userId="S-1-5-21-1070880007-3532679639-209916921-206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C94"/>
    <a:srgbClr val="F7C7A7"/>
    <a:srgbClr val="FF66FF"/>
    <a:srgbClr val="00FF00"/>
    <a:srgbClr val="F7E7E1"/>
    <a:srgbClr val="D0B1AC"/>
    <a:srgbClr val="ED7D31"/>
    <a:srgbClr val="D17B5C"/>
    <a:srgbClr val="FFC0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91" autoAdjust="0"/>
    <p:restoredTop sz="94660" autoAdjust="0"/>
  </p:normalViewPr>
  <p:slideViewPr>
    <p:cSldViewPr snapToGrid="0" showGuides="1">
      <p:cViewPr varScale="1">
        <p:scale>
          <a:sx n="82" d="100"/>
          <a:sy n="82" d="100"/>
        </p:scale>
        <p:origin x="1267" y="77"/>
      </p:cViewPr>
      <p:guideLst>
        <p:guide orient="horz" pos="2160"/>
        <p:guide pos="2903"/>
      </p:guideLst>
    </p:cSldViewPr>
  </p:slideViewPr>
  <p:outlineViewPr>
    <p:cViewPr>
      <p:scale>
        <a:sx n="33" d="100"/>
        <a:sy n="33" d="100"/>
      </p:scale>
      <p:origin x="0" y="3479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6F876-0077-4586-891C-4C629035C71D}" type="doc">
      <dgm:prSet loTypeId="urn:microsoft.com/office/officeart/2005/8/layout/h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97E9A34A-E117-4D7B-8E99-ECBEF1DEFD63}">
      <dgm:prSet phldrT="[Texto]" custT="1"/>
      <dgm:spPr/>
      <dgm:t>
        <a:bodyPr/>
        <a:lstStyle/>
        <a:p>
          <a:r>
            <a:rPr lang="es-MX" sz="2800" b="1" dirty="0" smtClean="0">
              <a:solidFill>
                <a:schemeClr val="tx1"/>
              </a:solidFill>
              <a:effectLst/>
            </a:rPr>
            <a:t>Promoción</a:t>
          </a:r>
          <a:endParaRPr lang="es-MX" sz="2800" b="1" dirty="0">
            <a:solidFill>
              <a:schemeClr val="tx1"/>
            </a:solidFill>
            <a:effectLst/>
          </a:endParaRPr>
        </a:p>
      </dgm:t>
    </dgm:pt>
    <dgm:pt modelId="{F65716D7-C14E-4DC3-BDC7-6057B433B161}" type="parTrans" cxnId="{19E66DE9-87C9-4186-A830-8FBE5A565A63}">
      <dgm:prSet/>
      <dgm:spPr/>
      <dgm:t>
        <a:bodyPr/>
        <a:lstStyle/>
        <a:p>
          <a:endParaRPr lang="es-MX"/>
        </a:p>
      </dgm:t>
    </dgm:pt>
    <dgm:pt modelId="{6DB623E9-67C9-4ED8-A862-EE67D541D985}" type="sibTrans" cxnId="{19E66DE9-87C9-4186-A830-8FBE5A565A63}">
      <dgm:prSet/>
      <dgm:spPr/>
      <dgm:t>
        <a:bodyPr/>
        <a:lstStyle/>
        <a:p>
          <a:endParaRPr lang="es-MX"/>
        </a:p>
      </dgm:t>
    </dgm:pt>
    <dgm:pt modelId="{09A5F6A8-F62A-4ABA-B93D-305506B3F5A8}">
      <dgm:prSet phldrT="[Texto]" custT="1"/>
      <dgm:spPr/>
      <dgm:t>
        <a:bodyPr/>
        <a:lstStyle/>
        <a:p>
          <a:r>
            <a:rPr lang="es-ES" sz="2400" b="1" dirty="0" smtClean="0"/>
            <a:t>Construir</a:t>
          </a:r>
          <a:r>
            <a:rPr lang="es-ES" sz="2400" dirty="0" smtClean="0"/>
            <a:t> </a:t>
          </a:r>
          <a:r>
            <a:rPr lang="es-ES" sz="2400" b="0" dirty="0" smtClean="0"/>
            <a:t>políticas públicas</a:t>
          </a:r>
          <a:r>
            <a:rPr lang="es-ES" sz="2400" b="0" dirty="0" smtClean="0">
              <a:solidFill>
                <a:schemeClr val="tx1"/>
              </a:solidFill>
            </a:rPr>
            <a:t> </a:t>
          </a:r>
          <a:r>
            <a:rPr lang="es-ES" sz="2400" b="0" dirty="0" smtClean="0"/>
            <a:t>saludables </a:t>
          </a:r>
          <a:endParaRPr lang="es-MX" sz="2400" b="0" dirty="0"/>
        </a:p>
      </dgm:t>
    </dgm:pt>
    <dgm:pt modelId="{E3E7D73F-18B5-4827-AD40-7688B554B61D}" type="parTrans" cxnId="{CB8FC4D0-6EA7-4026-900F-E5408FFF3532}">
      <dgm:prSet/>
      <dgm:spPr/>
      <dgm:t>
        <a:bodyPr/>
        <a:lstStyle/>
        <a:p>
          <a:endParaRPr lang="es-MX"/>
        </a:p>
      </dgm:t>
    </dgm:pt>
    <dgm:pt modelId="{864947B7-2157-41C6-AC7E-53E94AF38A3C}" type="sibTrans" cxnId="{CB8FC4D0-6EA7-4026-900F-E5408FFF3532}">
      <dgm:prSet/>
      <dgm:spPr/>
      <dgm:t>
        <a:bodyPr/>
        <a:lstStyle/>
        <a:p>
          <a:endParaRPr lang="es-MX"/>
        </a:p>
      </dgm:t>
    </dgm:pt>
    <dgm:pt modelId="{96E1BF06-BF17-4372-A13B-618070010F1F}">
      <dgm:prSet phldrT="[Texto]" custT="1"/>
      <dgm:spPr/>
      <dgm:t>
        <a:bodyPr/>
        <a:lstStyle/>
        <a:p>
          <a:r>
            <a:rPr lang="es-MX" sz="2800" b="1" dirty="0" smtClean="0">
              <a:solidFill>
                <a:schemeClr val="bg1"/>
              </a:solidFill>
              <a:effectLst/>
            </a:rPr>
            <a:t>Prevención</a:t>
          </a:r>
          <a:endParaRPr lang="es-MX" sz="2800" b="1" dirty="0">
            <a:solidFill>
              <a:schemeClr val="bg1"/>
            </a:solidFill>
            <a:effectLst/>
          </a:endParaRPr>
        </a:p>
      </dgm:t>
    </dgm:pt>
    <dgm:pt modelId="{CA52AD6A-AC51-48FF-8BD1-AF6669365B2B}" type="parTrans" cxnId="{6D1EEB50-ED1F-4D01-AED4-641B6C4CC13B}">
      <dgm:prSet/>
      <dgm:spPr/>
      <dgm:t>
        <a:bodyPr/>
        <a:lstStyle/>
        <a:p>
          <a:endParaRPr lang="es-MX"/>
        </a:p>
      </dgm:t>
    </dgm:pt>
    <dgm:pt modelId="{E83585E5-C5FD-4B60-B031-70286D594E98}" type="sibTrans" cxnId="{6D1EEB50-ED1F-4D01-AED4-641B6C4CC13B}">
      <dgm:prSet/>
      <dgm:spPr/>
      <dgm:t>
        <a:bodyPr/>
        <a:lstStyle/>
        <a:p>
          <a:endParaRPr lang="es-MX"/>
        </a:p>
      </dgm:t>
    </dgm:pt>
    <dgm:pt modelId="{56ECCA5B-1FDD-41B7-8B7A-E1B00349BD7F}">
      <dgm:prSet phldrT="[Texto]" custT="1"/>
      <dgm:spPr/>
      <dgm:t>
        <a:bodyPr/>
        <a:lstStyle/>
        <a:p>
          <a:r>
            <a:rPr lang="es-MX" sz="2400" b="1" dirty="0" smtClean="0"/>
            <a:t>Reducir </a:t>
          </a:r>
          <a:r>
            <a:rPr lang="es-MX" sz="2400" dirty="0" smtClean="0"/>
            <a:t>los factores de riesgo y enfermedad.</a:t>
          </a:r>
          <a:endParaRPr lang="es-MX" sz="2400" dirty="0"/>
        </a:p>
      </dgm:t>
    </dgm:pt>
    <dgm:pt modelId="{583C3905-B621-4B37-93EC-8F6C61F49C76}" type="parTrans" cxnId="{2641F74F-5C1D-498C-B46D-39A0A38173C2}">
      <dgm:prSet/>
      <dgm:spPr/>
      <dgm:t>
        <a:bodyPr/>
        <a:lstStyle/>
        <a:p>
          <a:endParaRPr lang="es-MX"/>
        </a:p>
      </dgm:t>
    </dgm:pt>
    <dgm:pt modelId="{7941AA7C-6743-496C-82D9-ED7FD3B668E2}" type="sibTrans" cxnId="{2641F74F-5C1D-498C-B46D-39A0A38173C2}">
      <dgm:prSet/>
      <dgm:spPr/>
      <dgm:t>
        <a:bodyPr/>
        <a:lstStyle/>
        <a:p>
          <a:endParaRPr lang="es-MX"/>
        </a:p>
      </dgm:t>
    </dgm:pt>
    <dgm:pt modelId="{A0BE649B-B43D-4BEF-8BFA-329A64297CF7}">
      <dgm:prSet custT="1"/>
      <dgm:spPr/>
      <dgm:t>
        <a:bodyPr/>
        <a:lstStyle/>
        <a:p>
          <a:r>
            <a:rPr lang="es-MX" sz="2400" b="1" dirty="0" smtClean="0"/>
            <a:t>Disminuir</a:t>
          </a:r>
          <a:r>
            <a:rPr lang="es-MX" sz="2400" dirty="0" smtClean="0"/>
            <a:t> complicaciones de la enfermedad</a:t>
          </a:r>
        </a:p>
      </dgm:t>
    </dgm:pt>
    <dgm:pt modelId="{EB05D61A-A935-4BFC-87C6-E842B099CB47}" type="parTrans" cxnId="{DE706E2E-1341-4DD5-B174-95A638165F54}">
      <dgm:prSet/>
      <dgm:spPr/>
      <dgm:t>
        <a:bodyPr/>
        <a:lstStyle/>
        <a:p>
          <a:endParaRPr lang="es-MX"/>
        </a:p>
      </dgm:t>
    </dgm:pt>
    <dgm:pt modelId="{70EFEC92-408D-4C7C-857E-61A2C06BADD3}" type="sibTrans" cxnId="{DE706E2E-1341-4DD5-B174-95A638165F54}">
      <dgm:prSet/>
      <dgm:spPr/>
      <dgm:t>
        <a:bodyPr/>
        <a:lstStyle/>
        <a:p>
          <a:endParaRPr lang="es-MX"/>
        </a:p>
      </dgm:t>
    </dgm:pt>
    <dgm:pt modelId="{F6F5D10D-18C6-43DA-B90A-4475FBC1159C}">
      <dgm:prSet custT="1"/>
      <dgm:spPr/>
      <dgm:t>
        <a:bodyPr/>
        <a:lstStyle/>
        <a:p>
          <a:r>
            <a:rPr lang="es-MX" sz="2400" b="1" dirty="0" smtClean="0"/>
            <a:t>Proteger</a:t>
          </a:r>
          <a:r>
            <a:rPr lang="es-MX" sz="2400" dirty="0" smtClean="0"/>
            <a:t> a personas y</a:t>
          </a:r>
          <a:r>
            <a:rPr lang="es-MX" sz="2400" baseline="0" dirty="0" smtClean="0"/>
            <a:t> grupos contra riesgos específicos</a:t>
          </a:r>
          <a:endParaRPr lang="es-ES_tradnl" sz="2400" dirty="0"/>
        </a:p>
      </dgm:t>
    </dgm:pt>
    <dgm:pt modelId="{4EFC13DB-D780-475D-9A02-AC2B49B2FA37}" type="parTrans" cxnId="{2AD50A67-2F0D-4C45-9FBB-B9773E843811}">
      <dgm:prSet/>
      <dgm:spPr/>
      <dgm:t>
        <a:bodyPr/>
        <a:lstStyle/>
        <a:p>
          <a:endParaRPr lang="es-MX"/>
        </a:p>
      </dgm:t>
    </dgm:pt>
    <dgm:pt modelId="{A0AE21EF-F2CE-433C-B5B4-757FC1DB2CDC}" type="sibTrans" cxnId="{2AD50A67-2F0D-4C45-9FBB-B9773E843811}">
      <dgm:prSet/>
      <dgm:spPr/>
      <dgm:t>
        <a:bodyPr/>
        <a:lstStyle/>
        <a:p>
          <a:endParaRPr lang="es-MX"/>
        </a:p>
      </dgm:t>
    </dgm:pt>
    <dgm:pt modelId="{CB581211-DFE1-4ACD-8CF8-DAC532F6F7F4}">
      <dgm:prSet phldrT="[Texto]" custT="1"/>
      <dgm:spPr/>
      <dgm:t>
        <a:bodyPr/>
        <a:lstStyle/>
        <a:p>
          <a:r>
            <a:rPr lang="es-ES" sz="2400" b="1" dirty="0" smtClean="0"/>
            <a:t>Crear </a:t>
          </a:r>
          <a:r>
            <a:rPr lang="es-ES" sz="2400" b="0" dirty="0" smtClean="0"/>
            <a:t>ambientes que favorezcan la salud</a:t>
          </a:r>
          <a:endParaRPr lang="es-MX" sz="2400" b="0" dirty="0"/>
        </a:p>
      </dgm:t>
    </dgm:pt>
    <dgm:pt modelId="{81E7C141-AA78-4A49-ADEE-9A78365A9E27}" type="parTrans" cxnId="{69F3F8B0-AC5F-43E3-AB82-C3405354F057}">
      <dgm:prSet/>
      <dgm:spPr/>
      <dgm:t>
        <a:bodyPr/>
        <a:lstStyle/>
        <a:p>
          <a:endParaRPr lang="es-MX"/>
        </a:p>
      </dgm:t>
    </dgm:pt>
    <dgm:pt modelId="{E17B3333-E633-40D5-B338-8CA6495005AF}" type="sibTrans" cxnId="{69F3F8B0-AC5F-43E3-AB82-C3405354F057}">
      <dgm:prSet/>
      <dgm:spPr/>
      <dgm:t>
        <a:bodyPr/>
        <a:lstStyle/>
        <a:p>
          <a:endParaRPr lang="es-MX"/>
        </a:p>
      </dgm:t>
    </dgm:pt>
    <dgm:pt modelId="{D2167A56-97C7-447F-B03C-906F1F7E0EAE}">
      <dgm:prSet phldrT="[Texto]" custT="1"/>
      <dgm:spPr/>
      <dgm:t>
        <a:bodyPr/>
        <a:lstStyle/>
        <a:p>
          <a:r>
            <a:rPr lang="es-ES" sz="2400" b="1" dirty="0" smtClean="0"/>
            <a:t>Desarrollar</a:t>
          </a:r>
          <a:r>
            <a:rPr lang="es-ES" sz="2400" b="0" dirty="0" smtClean="0"/>
            <a:t> habilidades </a:t>
          </a:r>
          <a:r>
            <a:rPr lang="es-ES" sz="2400" b="0" dirty="0" smtClean="0">
              <a:solidFill>
                <a:schemeClr val="tx1"/>
              </a:solidFill>
            </a:rPr>
            <a:t>personales</a:t>
          </a:r>
          <a:endParaRPr lang="es-MX" sz="2400" b="0" dirty="0">
            <a:solidFill>
              <a:schemeClr val="tx1"/>
            </a:solidFill>
          </a:endParaRPr>
        </a:p>
      </dgm:t>
    </dgm:pt>
    <dgm:pt modelId="{C8A2C229-1004-45E8-8C4E-BEDAC052505C}" type="parTrans" cxnId="{17F69BEE-779C-4599-89F0-AE470F70E47F}">
      <dgm:prSet/>
      <dgm:spPr/>
      <dgm:t>
        <a:bodyPr/>
        <a:lstStyle/>
        <a:p>
          <a:endParaRPr lang="es-MX"/>
        </a:p>
      </dgm:t>
    </dgm:pt>
    <dgm:pt modelId="{FACA223A-2E92-4443-B081-A42724818465}" type="sibTrans" cxnId="{17F69BEE-779C-4599-89F0-AE470F70E47F}">
      <dgm:prSet/>
      <dgm:spPr/>
      <dgm:t>
        <a:bodyPr/>
        <a:lstStyle/>
        <a:p>
          <a:endParaRPr lang="es-MX"/>
        </a:p>
      </dgm:t>
    </dgm:pt>
    <dgm:pt modelId="{F5B4044F-43C8-45C0-9A45-4BBF85AA4310}">
      <dgm:prSet phldrT="[Texto]" custT="1"/>
      <dgm:spPr/>
      <dgm:t>
        <a:bodyPr/>
        <a:lstStyle/>
        <a:p>
          <a:r>
            <a:rPr lang="es-ES" sz="2400" b="1" dirty="0" smtClean="0"/>
            <a:t>Reforzar </a:t>
          </a:r>
          <a:r>
            <a:rPr lang="es-ES" sz="2400" b="0" dirty="0" smtClean="0"/>
            <a:t>la acción comunitaria </a:t>
          </a:r>
          <a:endParaRPr lang="es-MX" sz="2400" b="0" u="sng" dirty="0">
            <a:solidFill>
              <a:schemeClr val="tx1"/>
            </a:solidFill>
          </a:endParaRPr>
        </a:p>
      </dgm:t>
    </dgm:pt>
    <dgm:pt modelId="{20F9899D-7E24-4BCB-8436-7ECA81C1CAC6}" type="parTrans" cxnId="{BFE1800B-2C29-4BAF-B6AD-06B2FC46435B}">
      <dgm:prSet/>
      <dgm:spPr/>
      <dgm:t>
        <a:bodyPr/>
        <a:lstStyle/>
        <a:p>
          <a:endParaRPr lang="es-MX"/>
        </a:p>
      </dgm:t>
    </dgm:pt>
    <dgm:pt modelId="{EAD1439C-F1A8-429E-8407-7DCDD5DBF776}" type="sibTrans" cxnId="{BFE1800B-2C29-4BAF-B6AD-06B2FC46435B}">
      <dgm:prSet/>
      <dgm:spPr/>
      <dgm:t>
        <a:bodyPr/>
        <a:lstStyle/>
        <a:p>
          <a:endParaRPr lang="es-MX"/>
        </a:p>
      </dgm:t>
    </dgm:pt>
    <dgm:pt modelId="{5CF3F029-337B-4175-B408-0034D33062D7}">
      <dgm:prSet phldrT="[Texto]" custT="1"/>
      <dgm:spPr/>
      <dgm:t>
        <a:bodyPr/>
        <a:lstStyle/>
        <a:p>
          <a:r>
            <a:rPr lang="es-ES" sz="2400" b="1" dirty="0" smtClean="0"/>
            <a:t>Reorientar </a:t>
          </a:r>
          <a:r>
            <a:rPr lang="es-ES" sz="2400" b="0" dirty="0" smtClean="0"/>
            <a:t>los servicios de salud</a:t>
          </a:r>
          <a:endParaRPr lang="es-MX" sz="2400" b="0" dirty="0"/>
        </a:p>
      </dgm:t>
    </dgm:pt>
    <dgm:pt modelId="{84DFBE80-0228-427E-B38F-324D93B97866}" type="parTrans" cxnId="{6514B6EC-4D08-43A7-9EB7-B9650CD60280}">
      <dgm:prSet/>
      <dgm:spPr/>
      <dgm:t>
        <a:bodyPr/>
        <a:lstStyle/>
        <a:p>
          <a:endParaRPr lang="es-MX"/>
        </a:p>
      </dgm:t>
    </dgm:pt>
    <dgm:pt modelId="{5D29BA58-7D97-4670-8194-83C978B40485}" type="sibTrans" cxnId="{6514B6EC-4D08-43A7-9EB7-B9650CD60280}">
      <dgm:prSet/>
      <dgm:spPr/>
      <dgm:t>
        <a:bodyPr/>
        <a:lstStyle/>
        <a:p>
          <a:endParaRPr lang="es-MX"/>
        </a:p>
      </dgm:t>
    </dgm:pt>
    <dgm:pt modelId="{B21F944C-D17B-4BE4-862F-9A811E0A7DC2}" type="pres">
      <dgm:prSet presAssocID="{9E36F876-0077-4586-891C-4C629035C7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FDE83B7-9C3F-4E13-AD8F-15F5D560AFBD}" type="pres">
      <dgm:prSet presAssocID="{97E9A34A-E117-4D7B-8E99-ECBEF1DEFD63}" presName="composite" presStyleCnt="0"/>
      <dgm:spPr/>
    </dgm:pt>
    <dgm:pt modelId="{965D8E09-060D-4792-BB02-D11697517955}" type="pres">
      <dgm:prSet presAssocID="{97E9A34A-E117-4D7B-8E99-ECBEF1DEFD63}" presName="parTx" presStyleLbl="alignNode1" presStyleIdx="0" presStyleCnt="2" custScaleX="1036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BD6A78-7BD6-4B08-8BE6-4BF4C0A0C4CC}" type="pres">
      <dgm:prSet presAssocID="{97E9A34A-E117-4D7B-8E99-ECBEF1DEFD63}" presName="desTx" presStyleLbl="alignAccFollowNode1" presStyleIdx="0" presStyleCnt="2" custScaleX="102428" custScaleY="99636" custLinFactNeighborY="580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3E54E0-DE1D-4FCB-833B-1C2077922023}" type="pres">
      <dgm:prSet presAssocID="{6DB623E9-67C9-4ED8-A862-EE67D541D985}" presName="space" presStyleCnt="0"/>
      <dgm:spPr/>
    </dgm:pt>
    <dgm:pt modelId="{32007E32-18AA-424F-AF7D-80DDCAC92E93}" type="pres">
      <dgm:prSet presAssocID="{96E1BF06-BF17-4372-A13B-618070010F1F}" presName="composite" presStyleCnt="0"/>
      <dgm:spPr/>
    </dgm:pt>
    <dgm:pt modelId="{2285E1F6-AB6E-4C56-97EB-B524557CCDB0}" type="pres">
      <dgm:prSet presAssocID="{96E1BF06-BF17-4372-A13B-618070010F1F}" presName="parTx" presStyleLbl="alignNode1" presStyleIdx="1" presStyleCnt="2" custLinFactNeighborX="-264" custLinFactNeighborY="-586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3DC2E5E-51D2-4E68-A442-E629E713163F}" type="pres">
      <dgm:prSet presAssocID="{96E1BF06-BF17-4372-A13B-618070010F1F}" presName="desTx" presStyleLbl="alignAccFollowNode1" presStyleIdx="1" presStyleCnt="2" custLinFactNeighborX="263" custLinFactNeighborY="583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558A509-9084-416D-9697-6E752509AA0F}" type="presOf" srcId="{97E9A34A-E117-4D7B-8E99-ECBEF1DEFD63}" destId="{965D8E09-060D-4792-BB02-D11697517955}" srcOrd="0" destOrd="0" presId="urn:microsoft.com/office/officeart/2005/8/layout/hList1"/>
    <dgm:cxn modelId="{F719ADF4-8581-40E1-8890-65F32C24E8EB}" type="presOf" srcId="{9E36F876-0077-4586-891C-4C629035C71D}" destId="{B21F944C-D17B-4BE4-862F-9A811E0A7DC2}" srcOrd="0" destOrd="0" presId="urn:microsoft.com/office/officeart/2005/8/layout/hList1"/>
    <dgm:cxn modelId="{DE706E2E-1341-4DD5-B174-95A638165F54}" srcId="{96E1BF06-BF17-4372-A13B-618070010F1F}" destId="{A0BE649B-B43D-4BEF-8BFA-329A64297CF7}" srcOrd="1" destOrd="0" parTransId="{EB05D61A-A935-4BFC-87C6-E842B099CB47}" sibTransId="{70EFEC92-408D-4C7C-857E-61A2C06BADD3}"/>
    <dgm:cxn modelId="{19E66DE9-87C9-4186-A830-8FBE5A565A63}" srcId="{9E36F876-0077-4586-891C-4C629035C71D}" destId="{97E9A34A-E117-4D7B-8E99-ECBEF1DEFD63}" srcOrd="0" destOrd="0" parTransId="{F65716D7-C14E-4DC3-BDC7-6057B433B161}" sibTransId="{6DB623E9-67C9-4ED8-A862-EE67D541D985}"/>
    <dgm:cxn modelId="{6514B6EC-4D08-43A7-9EB7-B9650CD60280}" srcId="{97E9A34A-E117-4D7B-8E99-ECBEF1DEFD63}" destId="{5CF3F029-337B-4175-B408-0034D33062D7}" srcOrd="4" destOrd="0" parTransId="{84DFBE80-0228-427E-B38F-324D93B97866}" sibTransId="{5D29BA58-7D97-4670-8194-83C978B40485}"/>
    <dgm:cxn modelId="{D88E48C2-8496-40A3-BD01-D0D7E3DD040D}" type="presOf" srcId="{A0BE649B-B43D-4BEF-8BFA-329A64297CF7}" destId="{43DC2E5E-51D2-4E68-A442-E629E713163F}" srcOrd="0" destOrd="1" presId="urn:microsoft.com/office/officeart/2005/8/layout/hList1"/>
    <dgm:cxn modelId="{05848787-518D-41CE-BC17-EEF580739EA5}" type="presOf" srcId="{F5B4044F-43C8-45C0-9A45-4BBF85AA4310}" destId="{72BD6A78-7BD6-4B08-8BE6-4BF4C0A0C4CC}" srcOrd="0" destOrd="3" presId="urn:microsoft.com/office/officeart/2005/8/layout/hList1"/>
    <dgm:cxn modelId="{72AB31FB-9855-42FC-BFF2-D28D41B1F86D}" type="presOf" srcId="{CB581211-DFE1-4ACD-8CF8-DAC532F6F7F4}" destId="{72BD6A78-7BD6-4B08-8BE6-4BF4C0A0C4CC}" srcOrd="0" destOrd="1" presId="urn:microsoft.com/office/officeart/2005/8/layout/hList1"/>
    <dgm:cxn modelId="{CB8FC4D0-6EA7-4026-900F-E5408FFF3532}" srcId="{97E9A34A-E117-4D7B-8E99-ECBEF1DEFD63}" destId="{09A5F6A8-F62A-4ABA-B93D-305506B3F5A8}" srcOrd="0" destOrd="0" parTransId="{E3E7D73F-18B5-4827-AD40-7688B554B61D}" sibTransId="{864947B7-2157-41C6-AC7E-53E94AF38A3C}"/>
    <dgm:cxn modelId="{2641F74F-5C1D-498C-B46D-39A0A38173C2}" srcId="{96E1BF06-BF17-4372-A13B-618070010F1F}" destId="{56ECCA5B-1FDD-41B7-8B7A-E1B00349BD7F}" srcOrd="0" destOrd="0" parTransId="{583C3905-B621-4B37-93EC-8F6C61F49C76}" sibTransId="{7941AA7C-6743-496C-82D9-ED7FD3B668E2}"/>
    <dgm:cxn modelId="{1474830F-3DC4-458D-A98D-3B3235B3C88E}" type="presOf" srcId="{F6F5D10D-18C6-43DA-B90A-4475FBC1159C}" destId="{43DC2E5E-51D2-4E68-A442-E629E713163F}" srcOrd="0" destOrd="2" presId="urn:microsoft.com/office/officeart/2005/8/layout/hList1"/>
    <dgm:cxn modelId="{83396BBC-0FF1-4210-B653-308E35E9892E}" type="presOf" srcId="{56ECCA5B-1FDD-41B7-8B7A-E1B00349BD7F}" destId="{43DC2E5E-51D2-4E68-A442-E629E713163F}" srcOrd="0" destOrd="0" presId="urn:microsoft.com/office/officeart/2005/8/layout/hList1"/>
    <dgm:cxn modelId="{6D1EEB50-ED1F-4D01-AED4-641B6C4CC13B}" srcId="{9E36F876-0077-4586-891C-4C629035C71D}" destId="{96E1BF06-BF17-4372-A13B-618070010F1F}" srcOrd="1" destOrd="0" parTransId="{CA52AD6A-AC51-48FF-8BD1-AF6669365B2B}" sibTransId="{E83585E5-C5FD-4B60-B031-70286D594E98}"/>
    <dgm:cxn modelId="{69F3F8B0-AC5F-43E3-AB82-C3405354F057}" srcId="{97E9A34A-E117-4D7B-8E99-ECBEF1DEFD63}" destId="{CB581211-DFE1-4ACD-8CF8-DAC532F6F7F4}" srcOrd="1" destOrd="0" parTransId="{81E7C141-AA78-4A49-ADEE-9A78365A9E27}" sibTransId="{E17B3333-E633-40D5-B338-8CA6495005AF}"/>
    <dgm:cxn modelId="{6D4F342C-289E-429C-B5C3-F747A47491DD}" type="presOf" srcId="{5CF3F029-337B-4175-B408-0034D33062D7}" destId="{72BD6A78-7BD6-4B08-8BE6-4BF4C0A0C4CC}" srcOrd="0" destOrd="4" presId="urn:microsoft.com/office/officeart/2005/8/layout/hList1"/>
    <dgm:cxn modelId="{BFE1800B-2C29-4BAF-B6AD-06B2FC46435B}" srcId="{97E9A34A-E117-4D7B-8E99-ECBEF1DEFD63}" destId="{F5B4044F-43C8-45C0-9A45-4BBF85AA4310}" srcOrd="3" destOrd="0" parTransId="{20F9899D-7E24-4BCB-8436-7ECA81C1CAC6}" sibTransId="{EAD1439C-F1A8-429E-8407-7DCDD5DBF776}"/>
    <dgm:cxn modelId="{6CAF248B-A0FB-4852-8077-EDE52E51A03D}" type="presOf" srcId="{D2167A56-97C7-447F-B03C-906F1F7E0EAE}" destId="{72BD6A78-7BD6-4B08-8BE6-4BF4C0A0C4CC}" srcOrd="0" destOrd="2" presId="urn:microsoft.com/office/officeart/2005/8/layout/hList1"/>
    <dgm:cxn modelId="{684AC99A-CA39-41EA-A913-8862CF571B7B}" type="presOf" srcId="{09A5F6A8-F62A-4ABA-B93D-305506B3F5A8}" destId="{72BD6A78-7BD6-4B08-8BE6-4BF4C0A0C4CC}" srcOrd="0" destOrd="0" presId="urn:microsoft.com/office/officeart/2005/8/layout/hList1"/>
    <dgm:cxn modelId="{17F15D2B-29B5-4238-868C-A29F33E9F6BC}" type="presOf" srcId="{96E1BF06-BF17-4372-A13B-618070010F1F}" destId="{2285E1F6-AB6E-4C56-97EB-B524557CCDB0}" srcOrd="0" destOrd="0" presId="urn:microsoft.com/office/officeart/2005/8/layout/hList1"/>
    <dgm:cxn modelId="{2AD50A67-2F0D-4C45-9FBB-B9773E843811}" srcId="{96E1BF06-BF17-4372-A13B-618070010F1F}" destId="{F6F5D10D-18C6-43DA-B90A-4475FBC1159C}" srcOrd="2" destOrd="0" parTransId="{4EFC13DB-D780-475D-9A02-AC2B49B2FA37}" sibTransId="{A0AE21EF-F2CE-433C-B5B4-757FC1DB2CDC}"/>
    <dgm:cxn modelId="{17F69BEE-779C-4599-89F0-AE470F70E47F}" srcId="{97E9A34A-E117-4D7B-8E99-ECBEF1DEFD63}" destId="{D2167A56-97C7-447F-B03C-906F1F7E0EAE}" srcOrd="2" destOrd="0" parTransId="{C8A2C229-1004-45E8-8C4E-BEDAC052505C}" sibTransId="{FACA223A-2E92-4443-B081-A42724818465}"/>
    <dgm:cxn modelId="{E750001F-4175-4CD5-977A-23DB371603D9}" type="presParOf" srcId="{B21F944C-D17B-4BE4-862F-9A811E0A7DC2}" destId="{9FDE83B7-9C3F-4E13-AD8F-15F5D560AFBD}" srcOrd="0" destOrd="0" presId="urn:microsoft.com/office/officeart/2005/8/layout/hList1"/>
    <dgm:cxn modelId="{24F15B80-3773-47E0-8867-F9B2D2826A10}" type="presParOf" srcId="{9FDE83B7-9C3F-4E13-AD8F-15F5D560AFBD}" destId="{965D8E09-060D-4792-BB02-D11697517955}" srcOrd="0" destOrd="0" presId="urn:microsoft.com/office/officeart/2005/8/layout/hList1"/>
    <dgm:cxn modelId="{FAA9EABD-8F87-4AE8-AF01-69019D7CDB11}" type="presParOf" srcId="{9FDE83B7-9C3F-4E13-AD8F-15F5D560AFBD}" destId="{72BD6A78-7BD6-4B08-8BE6-4BF4C0A0C4CC}" srcOrd="1" destOrd="0" presId="urn:microsoft.com/office/officeart/2005/8/layout/hList1"/>
    <dgm:cxn modelId="{8F34FB97-0BA8-4414-B6B1-CBE39DDCBB24}" type="presParOf" srcId="{B21F944C-D17B-4BE4-862F-9A811E0A7DC2}" destId="{6E3E54E0-DE1D-4FCB-833B-1C2077922023}" srcOrd="1" destOrd="0" presId="urn:microsoft.com/office/officeart/2005/8/layout/hList1"/>
    <dgm:cxn modelId="{1539D913-719D-45C9-8E60-03D3ED145C49}" type="presParOf" srcId="{B21F944C-D17B-4BE4-862F-9A811E0A7DC2}" destId="{32007E32-18AA-424F-AF7D-80DDCAC92E93}" srcOrd="2" destOrd="0" presId="urn:microsoft.com/office/officeart/2005/8/layout/hList1"/>
    <dgm:cxn modelId="{D577846F-B554-4E9E-BDBA-1A1D7BAC7115}" type="presParOf" srcId="{32007E32-18AA-424F-AF7D-80DDCAC92E93}" destId="{2285E1F6-AB6E-4C56-97EB-B524557CCDB0}" srcOrd="0" destOrd="0" presId="urn:microsoft.com/office/officeart/2005/8/layout/hList1"/>
    <dgm:cxn modelId="{6CCA747F-6E4B-4259-AC3A-0C7937EA21B4}" type="presParOf" srcId="{32007E32-18AA-424F-AF7D-80DDCAC92E93}" destId="{43DC2E5E-51D2-4E68-A442-E629E713163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36F876-0077-4586-891C-4C629035C71D}" type="doc">
      <dgm:prSet loTypeId="urn:microsoft.com/office/officeart/2005/8/layout/h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97E9A34A-E117-4D7B-8E99-ECBEF1DEFD63}">
      <dgm:prSet phldrT="[Texto]" custT="1"/>
      <dgm:spPr/>
      <dgm:t>
        <a:bodyPr/>
        <a:lstStyle/>
        <a:p>
          <a:r>
            <a:rPr lang="es-MX" sz="2800" b="1" dirty="0" smtClean="0">
              <a:solidFill>
                <a:schemeClr val="tx1"/>
              </a:solidFill>
              <a:effectLst/>
            </a:rPr>
            <a:t>Promoción</a:t>
          </a:r>
          <a:endParaRPr lang="es-MX" sz="2800" b="1" dirty="0">
            <a:solidFill>
              <a:schemeClr val="tx1"/>
            </a:solidFill>
            <a:effectLst/>
          </a:endParaRPr>
        </a:p>
      </dgm:t>
    </dgm:pt>
    <dgm:pt modelId="{F65716D7-C14E-4DC3-BDC7-6057B433B161}" type="parTrans" cxnId="{19E66DE9-87C9-4186-A830-8FBE5A565A63}">
      <dgm:prSet/>
      <dgm:spPr/>
      <dgm:t>
        <a:bodyPr/>
        <a:lstStyle/>
        <a:p>
          <a:endParaRPr lang="es-MX"/>
        </a:p>
      </dgm:t>
    </dgm:pt>
    <dgm:pt modelId="{6DB623E9-67C9-4ED8-A862-EE67D541D985}" type="sibTrans" cxnId="{19E66DE9-87C9-4186-A830-8FBE5A565A63}">
      <dgm:prSet/>
      <dgm:spPr/>
      <dgm:t>
        <a:bodyPr/>
        <a:lstStyle/>
        <a:p>
          <a:endParaRPr lang="es-MX"/>
        </a:p>
      </dgm:t>
    </dgm:pt>
    <dgm:pt modelId="{09A5F6A8-F62A-4ABA-B93D-305506B3F5A8}">
      <dgm:prSet phldrT="[Texto]" custT="1"/>
      <dgm:spPr/>
      <dgm:t>
        <a:bodyPr/>
        <a:lstStyle/>
        <a:p>
          <a:pPr>
            <a:spcAft>
              <a:spcPts val="1200"/>
            </a:spcAft>
          </a:pPr>
          <a:r>
            <a:rPr lang="es-MX" sz="2400" b="1" dirty="0" smtClean="0"/>
            <a:t>Entornos saludables</a:t>
          </a:r>
          <a:r>
            <a:rPr lang="es-MX" sz="2400" b="0" dirty="0" smtClean="0"/>
            <a:t>: escuelas, municipios, universidades, entre otros.</a:t>
          </a:r>
          <a:endParaRPr lang="es-MX" sz="2400" b="0" dirty="0"/>
        </a:p>
      </dgm:t>
    </dgm:pt>
    <dgm:pt modelId="{E3E7D73F-18B5-4827-AD40-7688B554B61D}" type="parTrans" cxnId="{CB8FC4D0-6EA7-4026-900F-E5408FFF3532}">
      <dgm:prSet/>
      <dgm:spPr/>
      <dgm:t>
        <a:bodyPr/>
        <a:lstStyle/>
        <a:p>
          <a:endParaRPr lang="es-MX"/>
        </a:p>
      </dgm:t>
    </dgm:pt>
    <dgm:pt modelId="{864947B7-2157-41C6-AC7E-53E94AF38A3C}" type="sibTrans" cxnId="{CB8FC4D0-6EA7-4026-900F-E5408FFF3532}">
      <dgm:prSet/>
      <dgm:spPr/>
      <dgm:t>
        <a:bodyPr/>
        <a:lstStyle/>
        <a:p>
          <a:endParaRPr lang="es-MX"/>
        </a:p>
      </dgm:t>
    </dgm:pt>
    <dgm:pt modelId="{96E1BF06-BF17-4372-A13B-618070010F1F}">
      <dgm:prSet phldrT="[Texto]" custT="1"/>
      <dgm:spPr/>
      <dgm:t>
        <a:bodyPr/>
        <a:lstStyle/>
        <a:p>
          <a:r>
            <a:rPr lang="es-MX" sz="2800" b="1" dirty="0" smtClean="0">
              <a:solidFill>
                <a:schemeClr val="bg1"/>
              </a:solidFill>
              <a:effectLst/>
            </a:rPr>
            <a:t>Prevención</a:t>
          </a:r>
          <a:endParaRPr lang="es-MX" sz="2800" b="1" dirty="0">
            <a:solidFill>
              <a:schemeClr val="bg1"/>
            </a:solidFill>
            <a:effectLst/>
          </a:endParaRPr>
        </a:p>
      </dgm:t>
    </dgm:pt>
    <dgm:pt modelId="{CA52AD6A-AC51-48FF-8BD1-AF6669365B2B}" type="parTrans" cxnId="{6D1EEB50-ED1F-4D01-AED4-641B6C4CC13B}">
      <dgm:prSet/>
      <dgm:spPr/>
      <dgm:t>
        <a:bodyPr/>
        <a:lstStyle/>
        <a:p>
          <a:endParaRPr lang="es-MX"/>
        </a:p>
      </dgm:t>
    </dgm:pt>
    <dgm:pt modelId="{E83585E5-C5FD-4B60-B031-70286D594E98}" type="sibTrans" cxnId="{6D1EEB50-ED1F-4D01-AED4-641B6C4CC13B}">
      <dgm:prSet/>
      <dgm:spPr/>
      <dgm:t>
        <a:bodyPr/>
        <a:lstStyle/>
        <a:p>
          <a:endParaRPr lang="es-MX"/>
        </a:p>
      </dgm:t>
    </dgm:pt>
    <dgm:pt modelId="{56ECCA5B-1FDD-41B7-8B7A-E1B00349BD7F}">
      <dgm:prSet phldrT="[Texto]" custT="1"/>
      <dgm:spPr/>
      <dgm:t>
        <a:bodyPr/>
        <a:lstStyle/>
        <a:p>
          <a:pPr>
            <a:spcAft>
              <a:spcPts val="1800"/>
            </a:spcAft>
          </a:pPr>
          <a:r>
            <a:rPr lang="es-MX" sz="2400" b="1" dirty="0" smtClean="0"/>
            <a:t>Primaria: </a:t>
          </a:r>
          <a:r>
            <a:rPr lang="es-MX" sz="2400" b="0" dirty="0" smtClean="0"/>
            <a:t>inmunizaciones, </a:t>
          </a:r>
          <a:r>
            <a:rPr lang="es-MX" sz="2400" b="0" dirty="0" err="1" smtClean="0"/>
            <a:t>yodización</a:t>
          </a:r>
          <a:endParaRPr lang="es-MX" sz="2400" b="0" dirty="0"/>
        </a:p>
      </dgm:t>
    </dgm:pt>
    <dgm:pt modelId="{583C3905-B621-4B37-93EC-8F6C61F49C76}" type="parTrans" cxnId="{2641F74F-5C1D-498C-B46D-39A0A38173C2}">
      <dgm:prSet/>
      <dgm:spPr/>
      <dgm:t>
        <a:bodyPr/>
        <a:lstStyle/>
        <a:p>
          <a:endParaRPr lang="es-MX"/>
        </a:p>
      </dgm:t>
    </dgm:pt>
    <dgm:pt modelId="{7941AA7C-6743-496C-82D9-ED7FD3B668E2}" type="sibTrans" cxnId="{2641F74F-5C1D-498C-B46D-39A0A38173C2}">
      <dgm:prSet/>
      <dgm:spPr/>
      <dgm:t>
        <a:bodyPr/>
        <a:lstStyle/>
        <a:p>
          <a:endParaRPr lang="es-MX"/>
        </a:p>
      </dgm:t>
    </dgm:pt>
    <dgm:pt modelId="{2E044E51-D1F2-4D2C-858F-53C6EF3FFA2C}">
      <dgm:prSet phldrT="[Texto]" custT="1"/>
      <dgm:spPr/>
      <dgm:t>
        <a:bodyPr/>
        <a:lstStyle/>
        <a:p>
          <a:pPr>
            <a:spcAft>
              <a:spcPts val="1200"/>
            </a:spcAft>
          </a:pPr>
          <a:r>
            <a:rPr lang="es-MX" sz="2400" b="1" dirty="0" smtClean="0"/>
            <a:t>Estilos de vida</a:t>
          </a:r>
          <a:r>
            <a:rPr lang="es-MX" sz="2400" b="0" dirty="0" smtClean="0"/>
            <a:t>: lucha contra el tabaquismo, ejercicio físico, convivencia pacífica, alimentación saludable</a:t>
          </a:r>
          <a:endParaRPr lang="es-MX" sz="2400" b="0" dirty="0"/>
        </a:p>
      </dgm:t>
    </dgm:pt>
    <dgm:pt modelId="{20632B32-9600-4C11-8095-4F8706AD3EFD}" type="parTrans" cxnId="{1BB2C163-A6A6-4ACF-839E-D14A01A1F57D}">
      <dgm:prSet/>
      <dgm:spPr/>
      <dgm:t>
        <a:bodyPr/>
        <a:lstStyle/>
        <a:p>
          <a:endParaRPr lang="es-MX"/>
        </a:p>
      </dgm:t>
    </dgm:pt>
    <dgm:pt modelId="{EDAC28BA-5DF6-40B8-BCE7-D994C7D146D1}" type="sibTrans" cxnId="{1BB2C163-A6A6-4ACF-839E-D14A01A1F57D}">
      <dgm:prSet/>
      <dgm:spPr/>
      <dgm:t>
        <a:bodyPr/>
        <a:lstStyle/>
        <a:p>
          <a:endParaRPr lang="es-MX"/>
        </a:p>
      </dgm:t>
    </dgm:pt>
    <dgm:pt modelId="{7054980E-3B95-4DA1-ACF0-0B064405D65D}">
      <dgm:prSet phldrT="[Texto]" custT="1"/>
      <dgm:spPr/>
      <dgm:t>
        <a:bodyPr/>
        <a:lstStyle/>
        <a:p>
          <a:pPr>
            <a:spcAft>
              <a:spcPts val="1200"/>
            </a:spcAft>
          </a:pPr>
          <a:r>
            <a:rPr lang="es-MX" sz="2400" b="1" dirty="0" smtClean="0"/>
            <a:t>Servicios reorientados</a:t>
          </a:r>
          <a:r>
            <a:rPr lang="es-MX" sz="2400" b="0" dirty="0" smtClean="0"/>
            <a:t>: hospitales saludables, atención intercultural y con pertinencia lingüística </a:t>
          </a:r>
          <a:endParaRPr lang="es-MX" sz="2400" b="0" dirty="0"/>
        </a:p>
      </dgm:t>
    </dgm:pt>
    <dgm:pt modelId="{4A588398-E962-4D20-BAD9-BC794C2148E5}" type="parTrans" cxnId="{90EA80BB-EBEA-47D2-AF97-002475592AF6}">
      <dgm:prSet/>
      <dgm:spPr/>
      <dgm:t>
        <a:bodyPr/>
        <a:lstStyle/>
        <a:p>
          <a:endParaRPr lang="es-MX"/>
        </a:p>
      </dgm:t>
    </dgm:pt>
    <dgm:pt modelId="{CC9E1D1A-8515-4E45-823D-F100DE7CB90A}" type="sibTrans" cxnId="{90EA80BB-EBEA-47D2-AF97-002475592AF6}">
      <dgm:prSet/>
      <dgm:spPr/>
      <dgm:t>
        <a:bodyPr/>
        <a:lstStyle/>
        <a:p>
          <a:endParaRPr lang="es-MX"/>
        </a:p>
      </dgm:t>
    </dgm:pt>
    <dgm:pt modelId="{FACBA7F5-491C-42F9-8E09-55F6522A3B61}">
      <dgm:prSet phldrT="[Texto]" custT="1"/>
      <dgm:spPr/>
      <dgm:t>
        <a:bodyPr/>
        <a:lstStyle/>
        <a:p>
          <a:pPr>
            <a:spcAft>
              <a:spcPts val="1800"/>
            </a:spcAft>
          </a:pPr>
          <a:r>
            <a:rPr lang="es-MX" sz="2400" b="1" dirty="0" smtClean="0"/>
            <a:t>Secundaria: </a:t>
          </a:r>
          <a:r>
            <a:rPr lang="es-MX" sz="2400" b="0" dirty="0" smtClean="0"/>
            <a:t>tamizaje, citología vaginal, pruebas a recién nacidos</a:t>
          </a:r>
          <a:endParaRPr lang="es-MX" sz="2400" dirty="0"/>
        </a:p>
      </dgm:t>
    </dgm:pt>
    <dgm:pt modelId="{947A08FB-F333-4193-8AA4-1E1835AAD486}" type="parTrans" cxnId="{30F14283-5358-4015-961A-89FC73637FCD}">
      <dgm:prSet/>
      <dgm:spPr/>
      <dgm:t>
        <a:bodyPr/>
        <a:lstStyle/>
        <a:p>
          <a:endParaRPr lang="es-MX"/>
        </a:p>
      </dgm:t>
    </dgm:pt>
    <dgm:pt modelId="{0DBF2CD8-8BF5-4A3A-A206-AF1B1ADF543B}" type="sibTrans" cxnId="{30F14283-5358-4015-961A-89FC73637FCD}">
      <dgm:prSet/>
      <dgm:spPr/>
      <dgm:t>
        <a:bodyPr/>
        <a:lstStyle/>
        <a:p>
          <a:endParaRPr lang="es-MX"/>
        </a:p>
      </dgm:t>
    </dgm:pt>
    <dgm:pt modelId="{271A16E1-B045-4015-9C83-624D0BC7C7FE}">
      <dgm:prSet phldrT="[Texto]" custT="1"/>
      <dgm:spPr/>
      <dgm:t>
        <a:bodyPr/>
        <a:lstStyle/>
        <a:p>
          <a:pPr>
            <a:spcAft>
              <a:spcPts val="1800"/>
            </a:spcAft>
          </a:pPr>
          <a:r>
            <a:rPr lang="es-MX" sz="2400" b="1" dirty="0" smtClean="0"/>
            <a:t>Terciaria: </a:t>
          </a:r>
          <a:r>
            <a:rPr lang="es-MX" sz="2400" dirty="0" smtClean="0"/>
            <a:t>manejo de diabetes, rehabilitación, ACV</a:t>
          </a:r>
          <a:endParaRPr lang="es-MX" sz="2400" dirty="0"/>
        </a:p>
      </dgm:t>
    </dgm:pt>
    <dgm:pt modelId="{CE974CF1-114A-4E82-A530-6BBDBF4DDA37}" type="parTrans" cxnId="{78B3A9AF-8070-4FF8-ABB0-48526E219669}">
      <dgm:prSet/>
      <dgm:spPr/>
      <dgm:t>
        <a:bodyPr/>
        <a:lstStyle/>
        <a:p>
          <a:endParaRPr lang="es-MX"/>
        </a:p>
      </dgm:t>
    </dgm:pt>
    <dgm:pt modelId="{DD167E6D-C1CA-4414-9047-F3CAA504A8F0}" type="sibTrans" cxnId="{78B3A9AF-8070-4FF8-ABB0-48526E219669}">
      <dgm:prSet/>
      <dgm:spPr/>
      <dgm:t>
        <a:bodyPr/>
        <a:lstStyle/>
        <a:p>
          <a:endParaRPr lang="es-MX"/>
        </a:p>
      </dgm:t>
    </dgm:pt>
    <dgm:pt modelId="{B21F944C-D17B-4BE4-862F-9A811E0A7DC2}" type="pres">
      <dgm:prSet presAssocID="{9E36F876-0077-4586-891C-4C629035C7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FDE83B7-9C3F-4E13-AD8F-15F5D560AFBD}" type="pres">
      <dgm:prSet presAssocID="{97E9A34A-E117-4D7B-8E99-ECBEF1DEFD63}" presName="composite" presStyleCnt="0"/>
      <dgm:spPr/>
    </dgm:pt>
    <dgm:pt modelId="{965D8E09-060D-4792-BB02-D11697517955}" type="pres">
      <dgm:prSet presAssocID="{97E9A34A-E117-4D7B-8E99-ECBEF1DEFD63}" presName="parTx" presStyleLbl="alignNode1" presStyleIdx="0" presStyleCnt="2" custScaleX="114001" custLinFactNeighborX="62" custLinFactNeighborY="59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BD6A78-7BD6-4B08-8BE6-4BF4C0A0C4CC}" type="pres">
      <dgm:prSet presAssocID="{97E9A34A-E117-4D7B-8E99-ECBEF1DEFD63}" presName="desTx" presStyleLbl="alignAccFollowNode1" presStyleIdx="0" presStyleCnt="2" custScaleX="113996" custScaleY="102586" custLinFactNeighborY="4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3E54E0-DE1D-4FCB-833B-1C2077922023}" type="pres">
      <dgm:prSet presAssocID="{6DB623E9-67C9-4ED8-A862-EE67D541D985}" presName="space" presStyleCnt="0"/>
      <dgm:spPr/>
    </dgm:pt>
    <dgm:pt modelId="{32007E32-18AA-424F-AF7D-80DDCAC92E93}" type="pres">
      <dgm:prSet presAssocID="{96E1BF06-BF17-4372-A13B-618070010F1F}" presName="composite" presStyleCnt="0"/>
      <dgm:spPr/>
    </dgm:pt>
    <dgm:pt modelId="{2285E1F6-AB6E-4C56-97EB-B524557CCDB0}" type="pres">
      <dgm:prSet presAssocID="{96E1BF06-BF17-4372-A13B-618070010F1F}" presName="parTx" presStyleLbl="alignNode1" presStyleIdx="1" presStyleCnt="2" custLinFactNeighborX="-264" custLinFactNeighborY="-14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3DC2E5E-51D2-4E68-A442-E629E713163F}" type="pres">
      <dgm:prSet presAssocID="{96E1BF06-BF17-4372-A13B-618070010F1F}" presName="desTx" presStyleLbl="alignAccFollowNode1" presStyleIdx="1" presStyleCnt="2" custLinFactNeighborX="750" custLinFactNeighborY="-25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9E66DE9-87C9-4186-A830-8FBE5A565A63}" srcId="{9E36F876-0077-4586-891C-4C629035C71D}" destId="{97E9A34A-E117-4D7B-8E99-ECBEF1DEFD63}" srcOrd="0" destOrd="0" parTransId="{F65716D7-C14E-4DC3-BDC7-6057B433B161}" sibTransId="{6DB623E9-67C9-4ED8-A862-EE67D541D985}"/>
    <dgm:cxn modelId="{9AABF8C2-DC07-4170-A95A-4050923368B6}" type="presOf" srcId="{2E044E51-D1F2-4D2C-858F-53C6EF3FFA2C}" destId="{72BD6A78-7BD6-4B08-8BE6-4BF4C0A0C4CC}" srcOrd="0" destOrd="1" presId="urn:microsoft.com/office/officeart/2005/8/layout/hList1"/>
    <dgm:cxn modelId="{CB8FC4D0-6EA7-4026-900F-E5408FFF3532}" srcId="{97E9A34A-E117-4D7B-8E99-ECBEF1DEFD63}" destId="{09A5F6A8-F62A-4ABA-B93D-305506B3F5A8}" srcOrd="0" destOrd="0" parTransId="{E3E7D73F-18B5-4827-AD40-7688B554B61D}" sibTransId="{864947B7-2157-41C6-AC7E-53E94AF38A3C}"/>
    <dgm:cxn modelId="{1B3597BE-17E7-49B3-B4A9-D20F19B18067}" type="presOf" srcId="{7054980E-3B95-4DA1-ACF0-0B064405D65D}" destId="{72BD6A78-7BD6-4B08-8BE6-4BF4C0A0C4CC}" srcOrd="0" destOrd="2" presId="urn:microsoft.com/office/officeart/2005/8/layout/hList1"/>
    <dgm:cxn modelId="{00569205-0DD7-482C-B3F9-E565E41FB46C}" type="presOf" srcId="{96E1BF06-BF17-4372-A13B-618070010F1F}" destId="{2285E1F6-AB6E-4C56-97EB-B524557CCDB0}" srcOrd="0" destOrd="0" presId="urn:microsoft.com/office/officeart/2005/8/layout/hList1"/>
    <dgm:cxn modelId="{2641F74F-5C1D-498C-B46D-39A0A38173C2}" srcId="{96E1BF06-BF17-4372-A13B-618070010F1F}" destId="{56ECCA5B-1FDD-41B7-8B7A-E1B00349BD7F}" srcOrd="0" destOrd="0" parTransId="{583C3905-B621-4B37-93EC-8F6C61F49C76}" sibTransId="{7941AA7C-6743-496C-82D9-ED7FD3B668E2}"/>
    <dgm:cxn modelId="{90EA80BB-EBEA-47D2-AF97-002475592AF6}" srcId="{97E9A34A-E117-4D7B-8E99-ECBEF1DEFD63}" destId="{7054980E-3B95-4DA1-ACF0-0B064405D65D}" srcOrd="2" destOrd="0" parTransId="{4A588398-E962-4D20-BAD9-BC794C2148E5}" sibTransId="{CC9E1D1A-8515-4E45-823D-F100DE7CB90A}"/>
    <dgm:cxn modelId="{6D1EEB50-ED1F-4D01-AED4-641B6C4CC13B}" srcId="{9E36F876-0077-4586-891C-4C629035C71D}" destId="{96E1BF06-BF17-4372-A13B-618070010F1F}" srcOrd="1" destOrd="0" parTransId="{CA52AD6A-AC51-48FF-8BD1-AF6669365B2B}" sibTransId="{E83585E5-C5FD-4B60-B031-70286D594E98}"/>
    <dgm:cxn modelId="{30F14283-5358-4015-961A-89FC73637FCD}" srcId="{96E1BF06-BF17-4372-A13B-618070010F1F}" destId="{FACBA7F5-491C-42F9-8E09-55F6522A3B61}" srcOrd="1" destOrd="0" parTransId="{947A08FB-F333-4193-8AA4-1E1835AAD486}" sibTransId="{0DBF2CD8-8BF5-4A3A-A206-AF1B1ADF543B}"/>
    <dgm:cxn modelId="{8FDBF6DD-F5CD-4701-B31B-80659111146A}" type="presOf" srcId="{9E36F876-0077-4586-891C-4C629035C71D}" destId="{B21F944C-D17B-4BE4-862F-9A811E0A7DC2}" srcOrd="0" destOrd="0" presId="urn:microsoft.com/office/officeart/2005/8/layout/hList1"/>
    <dgm:cxn modelId="{877293CF-A00D-436B-85BB-D61E351BFE39}" type="presOf" srcId="{97E9A34A-E117-4D7B-8E99-ECBEF1DEFD63}" destId="{965D8E09-060D-4792-BB02-D11697517955}" srcOrd="0" destOrd="0" presId="urn:microsoft.com/office/officeart/2005/8/layout/hList1"/>
    <dgm:cxn modelId="{78B3A9AF-8070-4FF8-ABB0-48526E219669}" srcId="{96E1BF06-BF17-4372-A13B-618070010F1F}" destId="{271A16E1-B045-4015-9C83-624D0BC7C7FE}" srcOrd="2" destOrd="0" parTransId="{CE974CF1-114A-4E82-A530-6BBDBF4DDA37}" sibTransId="{DD167E6D-C1CA-4414-9047-F3CAA504A8F0}"/>
    <dgm:cxn modelId="{DBFA978C-0093-4F9E-8FAF-17CFF64CB902}" type="presOf" srcId="{09A5F6A8-F62A-4ABA-B93D-305506B3F5A8}" destId="{72BD6A78-7BD6-4B08-8BE6-4BF4C0A0C4CC}" srcOrd="0" destOrd="0" presId="urn:microsoft.com/office/officeart/2005/8/layout/hList1"/>
    <dgm:cxn modelId="{EABE3630-D93A-4729-8B3A-8899B0EFF921}" type="presOf" srcId="{271A16E1-B045-4015-9C83-624D0BC7C7FE}" destId="{43DC2E5E-51D2-4E68-A442-E629E713163F}" srcOrd="0" destOrd="2" presId="urn:microsoft.com/office/officeart/2005/8/layout/hList1"/>
    <dgm:cxn modelId="{0D1AEED0-E8B0-4C4A-924C-8726AB1E57D7}" type="presOf" srcId="{56ECCA5B-1FDD-41B7-8B7A-E1B00349BD7F}" destId="{43DC2E5E-51D2-4E68-A442-E629E713163F}" srcOrd="0" destOrd="0" presId="urn:microsoft.com/office/officeart/2005/8/layout/hList1"/>
    <dgm:cxn modelId="{1BB2C163-A6A6-4ACF-839E-D14A01A1F57D}" srcId="{97E9A34A-E117-4D7B-8E99-ECBEF1DEFD63}" destId="{2E044E51-D1F2-4D2C-858F-53C6EF3FFA2C}" srcOrd="1" destOrd="0" parTransId="{20632B32-9600-4C11-8095-4F8706AD3EFD}" sibTransId="{EDAC28BA-5DF6-40B8-BCE7-D994C7D146D1}"/>
    <dgm:cxn modelId="{FC31148A-1990-4971-A552-AAAFF3C4FEB1}" type="presOf" srcId="{FACBA7F5-491C-42F9-8E09-55F6522A3B61}" destId="{43DC2E5E-51D2-4E68-A442-E629E713163F}" srcOrd="0" destOrd="1" presId="urn:microsoft.com/office/officeart/2005/8/layout/hList1"/>
    <dgm:cxn modelId="{EE1ADCBE-9376-4A9C-BAB4-A0741E4A1040}" type="presParOf" srcId="{B21F944C-D17B-4BE4-862F-9A811E0A7DC2}" destId="{9FDE83B7-9C3F-4E13-AD8F-15F5D560AFBD}" srcOrd="0" destOrd="0" presId="urn:microsoft.com/office/officeart/2005/8/layout/hList1"/>
    <dgm:cxn modelId="{CE4A82AD-8702-47A3-B9D6-3F8C0BB690D3}" type="presParOf" srcId="{9FDE83B7-9C3F-4E13-AD8F-15F5D560AFBD}" destId="{965D8E09-060D-4792-BB02-D11697517955}" srcOrd="0" destOrd="0" presId="urn:microsoft.com/office/officeart/2005/8/layout/hList1"/>
    <dgm:cxn modelId="{124F8D2A-B954-4FDD-8E92-C6D1075650E7}" type="presParOf" srcId="{9FDE83B7-9C3F-4E13-AD8F-15F5D560AFBD}" destId="{72BD6A78-7BD6-4B08-8BE6-4BF4C0A0C4CC}" srcOrd="1" destOrd="0" presId="urn:microsoft.com/office/officeart/2005/8/layout/hList1"/>
    <dgm:cxn modelId="{EB63FA1B-A1A2-4B4F-BC12-03C4ADE21D7B}" type="presParOf" srcId="{B21F944C-D17B-4BE4-862F-9A811E0A7DC2}" destId="{6E3E54E0-DE1D-4FCB-833B-1C2077922023}" srcOrd="1" destOrd="0" presId="urn:microsoft.com/office/officeart/2005/8/layout/hList1"/>
    <dgm:cxn modelId="{CB747A96-01C4-40EA-9B96-78BF84EFD52E}" type="presParOf" srcId="{B21F944C-D17B-4BE4-862F-9A811E0A7DC2}" destId="{32007E32-18AA-424F-AF7D-80DDCAC92E93}" srcOrd="2" destOrd="0" presId="urn:microsoft.com/office/officeart/2005/8/layout/hList1"/>
    <dgm:cxn modelId="{A7C4EBBB-37CD-4D6E-B4C4-1C5A95E71A34}" type="presParOf" srcId="{32007E32-18AA-424F-AF7D-80DDCAC92E93}" destId="{2285E1F6-AB6E-4C56-97EB-B524557CCDB0}" srcOrd="0" destOrd="0" presId="urn:microsoft.com/office/officeart/2005/8/layout/hList1"/>
    <dgm:cxn modelId="{84A4C4A7-95FC-430B-8284-5FCC8D415A76}" type="presParOf" srcId="{32007E32-18AA-424F-AF7D-80DDCAC92E93}" destId="{43DC2E5E-51D2-4E68-A442-E629E713163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45F517-9F3B-47C1-A111-1FEFCEB031C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D5C9622-6F74-49C9-A1E4-E19264CCEDF8}">
      <dgm:prSet phldrT="[Text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R" sz="24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hábitos y las conductas </a:t>
          </a:r>
          <a:endParaRPr lang="es-MX" sz="2400" b="1" dirty="0">
            <a:latin typeface="+mn-lt"/>
            <a:cs typeface="Arial" panose="020B0604020202020204" pitchFamily="34" charset="0"/>
          </a:endParaRPr>
        </a:p>
      </dgm:t>
    </dgm:pt>
    <dgm:pt modelId="{EC965D2D-E4F2-42C2-9C6F-0F5B9453DF24}" type="parTrans" cxnId="{1162B3CA-3EF6-48D2-9345-573A7F2E3CA4}">
      <dgm:prSet/>
      <dgm:spPr/>
      <dgm:t>
        <a:bodyPr/>
        <a:lstStyle/>
        <a:p>
          <a:endParaRPr lang="es-MX"/>
        </a:p>
      </dgm:t>
    </dgm:pt>
    <dgm:pt modelId="{2CE03A26-D7F7-4847-B87C-0DFF75727E32}" type="sibTrans" cxnId="{1162B3CA-3EF6-48D2-9345-573A7F2E3CA4}">
      <dgm:prSet/>
      <dgm:spPr/>
      <dgm:t>
        <a:bodyPr/>
        <a:lstStyle/>
        <a:p>
          <a:endParaRPr lang="es-MX"/>
        </a:p>
      </dgm:t>
    </dgm:pt>
    <dgm:pt modelId="{9525A8BE-9C8B-41FD-88EC-B3374990D2FF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CR" sz="1600" dirty="0" smtClean="0">
              <a:solidFill>
                <a:schemeClr val="tx1"/>
              </a:solidFill>
              <a:cs typeface="Arial" pitchFamily="34" charset="0"/>
            </a:rPr>
            <a:t>Desconoce   influencia del grupo social  sobre los comportamientos individuales, en contextos específicos sobre los comportamientos individuales</a:t>
          </a:r>
          <a:endParaRPr lang="es-MX" sz="1600" dirty="0"/>
        </a:p>
      </dgm:t>
    </dgm:pt>
    <dgm:pt modelId="{05C67E2E-9133-4779-9DAF-464AFBE24A80}" type="parTrans" cxnId="{3355472B-C0F0-4ED8-958E-ECCE7A7EA232}">
      <dgm:prSet/>
      <dgm:spPr/>
      <dgm:t>
        <a:bodyPr/>
        <a:lstStyle/>
        <a:p>
          <a:endParaRPr lang="es-MX"/>
        </a:p>
      </dgm:t>
    </dgm:pt>
    <dgm:pt modelId="{5580799A-0A71-4A3E-A7BB-303B80B4B5F8}" type="sibTrans" cxnId="{3355472B-C0F0-4ED8-958E-ECCE7A7EA232}">
      <dgm:prSet/>
      <dgm:spPr/>
      <dgm:t>
        <a:bodyPr/>
        <a:lstStyle/>
        <a:p>
          <a:endParaRPr lang="es-MX"/>
        </a:p>
      </dgm:t>
    </dgm:pt>
    <dgm:pt modelId="{13433516-EC20-4814-80B7-5C6FED3D4F15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R" sz="1600" b="1" dirty="0" smtClean="0">
              <a:solidFill>
                <a:schemeClr val="tx1"/>
              </a:solidFill>
              <a:cs typeface="Arial" pitchFamily="34" charset="0"/>
            </a:rPr>
            <a:t>ESTILOS DE VIDA</a:t>
          </a:r>
        </a:p>
        <a:p>
          <a:r>
            <a:rPr lang="es-CR" sz="1600" dirty="0" smtClean="0">
              <a:solidFill>
                <a:schemeClr val="tx1"/>
              </a:solidFill>
              <a:cs typeface="Arial" pitchFamily="34" charset="0"/>
            </a:rPr>
            <a:t>TIPO DE DIETA, FUMAR, CONSUMIR  ALCOHOL, EJERCICIO FÍSICO</a:t>
          </a:r>
          <a:endParaRPr lang="es-MX" sz="1600" dirty="0"/>
        </a:p>
      </dgm:t>
    </dgm:pt>
    <dgm:pt modelId="{80E8BE33-2411-43B9-9ED0-E46096E23E9E}" type="parTrans" cxnId="{4C580865-72FF-43A0-8AC2-760A7EB24B36}">
      <dgm:prSet/>
      <dgm:spPr/>
      <dgm:t>
        <a:bodyPr/>
        <a:lstStyle/>
        <a:p>
          <a:endParaRPr lang="es-MX"/>
        </a:p>
      </dgm:t>
    </dgm:pt>
    <dgm:pt modelId="{6FBDE31A-2438-41BE-B3ED-F45C3FA1D180}" type="sibTrans" cxnId="{4C580865-72FF-43A0-8AC2-760A7EB24B36}">
      <dgm:prSet/>
      <dgm:spPr/>
      <dgm:t>
        <a:bodyPr/>
        <a:lstStyle/>
        <a:p>
          <a:endParaRPr lang="es-MX"/>
        </a:p>
      </dgm:t>
    </dgm:pt>
    <dgm:pt modelId="{96E01B5F-693E-4A7B-A062-68B7DAB19AFA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R" sz="24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Factores biológicos</a:t>
          </a:r>
          <a:endParaRPr lang="es-MX" sz="2400" b="1" dirty="0">
            <a:latin typeface="+mn-lt"/>
            <a:cs typeface="Arial" panose="020B0604020202020204" pitchFamily="34" charset="0"/>
          </a:endParaRPr>
        </a:p>
      </dgm:t>
    </dgm:pt>
    <dgm:pt modelId="{FED20F0B-A7D4-4B63-9E1B-02259707165C}" type="parTrans" cxnId="{65706319-A007-4A2E-A968-7E250EE44345}">
      <dgm:prSet/>
      <dgm:spPr/>
      <dgm:t>
        <a:bodyPr/>
        <a:lstStyle/>
        <a:p>
          <a:endParaRPr lang="es-MX"/>
        </a:p>
      </dgm:t>
    </dgm:pt>
    <dgm:pt modelId="{33DC19A6-4CCA-430F-8448-4945F526F784}" type="sibTrans" cxnId="{65706319-A007-4A2E-A968-7E250EE44345}">
      <dgm:prSet/>
      <dgm:spPr/>
      <dgm:t>
        <a:bodyPr/>
        <a:lstStyle/>
        <a:p>
          <a:endParaRPr lang="es-MX"/>
        </a:p>
      </dgm:t>
    </dgm:pt>
    <dgm:pt modelId="{40673B5C-C60E-4738-B145-81BFF2C3ADAE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000" b="0" dirty="0" smtClean="0">
              <a:solidFill>
                <a:schemeClr val="tx1"/>
              </a:solidFill>
            </a:rPr>
            <a:t>EDAD, SEXO, CARGA  GENÉTICA</a:t>
          </a:r>
          <a:endParaRPr lang="es-MX" sz="2000" b="0" dirty="0">
            <a:solidFill>
              <a:schemeClr val="tx1"/>
            </a:solidFill>
          </a:endParaRPr>
        </a:p>
      </dgm:t>
    </dgm:pt>
    <dgm:pt modelId="{40397807-557E-4E01-AC87-FE3001F3C614}" type="parTrans" cxnId="{F544F1B5-34AE-4E60-A247-21DBF43A473D}">
      <dgm:prSet/>
      <dgm:spPr/>
      <dgm:t>
        <a:bodyPr/>
        <a:lstStyle/>
        <a:p>
          <a:endParaRPr lang="es-MX"/>
        </a:p>
      </dgm:t>
    </dgm:pt>
    <dgm:pt modelId="{3B47A31B-2C97-403B-AE90-B836E0C0750F}" type="sibTrans" cxnId="{F544F1B5-34AE-4E60-A247-21DBF43A473D}">
      <dgm:prSet/>
      <dgm:spPr/>
      <dgm:t>
        <a:bodyPr/>
        <a:lstStyle/>
        <a:p>
          <a:endParaRPr lang="es-MX"/>
        </a:p>
      </dgm:t>
    </dgm:pt>
    <dgm:pt modelId="{63D0ADD1-5667-4DF4-BA1E-B7148BAF0CAC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MX" sz="2400" b="1" dirty="0" smtClean="0">
              <a:latin typeface="+mn-lt"/>
              <a:cs typeface="Arial" panose="020B0604020202020204" pitchFamily="34" charset="0"/>
            </a:rPr>
            <a:t>Sistema de Salud</a:t>
          </a:r>
          <a:endParaRPr lang="es-MX" sz="2400" b="1" dirty="0">
            <a:latin typeface="+mn-lt"/>
            <a:cs typeface="Arial" panose="020B0604020202020204" pitchFamily="34" charset="0"/>
          </a:endParaRPr>
        </a:p>
      </dgm:t>
    </dgm:pt>
    <dgm:pt modelId="{0889042F-1A01-42A6-B57E-46A9DFFF1728}" type="parTrans" cxnId="{E9A52EF6-E562-4939-BE34-D2A0CE946544}">
      <dgm:prSet/>
      <dgm:spPr/>
      <dgm:t>
        <a:bodyPr/>
        <a:lstStyle/>
        <a:p>
          <a:endParaRPr lang="es-MX"/>
        </a:p>
      </dgm:t>
    </dgm:pt>
    <dgm:pt modelId="{07A8FB07-277F-442C-BAEC-5103D767375E}" type="sibTrans" cxnId="{E9A52EF6-E562-4939-BE34-D2A0CE946544}">
      <dgm:prSet/>
      <dgm:spPr/>
      <dgm:t>
        <a:bodyPr/>
        <a:lstStyle/>
        <a:p>
          <a:endParaRPr lang="es-MX"/>
        </a:p>
      </dgm:t>
    </dgm:pt>
    <dgm:pt modelId="{E4DEE259-E872-43DF-9BA1-CC7807A1B3D9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CR" sz="2000" dirty="0" smtClean="0">
              <a:solidFill>
                <a:schemeClr val="tx1"/>
              </a:solidFill>
              <a:cs typeface="Arial" pitchFamily="34" charset="0"/>
            </a:rPr>
            <a:t>Reduce las consecuencias sociales en la vida de las personas</a:t>
          </a:r>
          <a:endParaRPr lang="es-MX" sz="2000" dirty="0"/>
        </a:p>
      </dgm:t>
    </dgm:pt>
    <dgm:pt modelId="{C2B042D9-14AD-479C-945C-5197007915AD}" type="parTrans" cxnId="{6E9E7DFA-876D-4403-9B0F-393A1757507B}">
      <dgm:prSet/>
      <dgm:spPr/>
      <dgm:t>
        <a:bodyPr/>
        <a:lstStyle/>
        <a:p>
          <a:endParaRPr lang="es-MX"/>
        </a:p>
      </dgm:t>
    </dgm:pt>
    <dgm:pt modelId="{AE6F83B2-A231-4CF9-916C-783A85213F5E}" type="sibTrans" cxnId="{6E9E7DFA-876D-4403-9B0F-393A1757507B}">
      <dgm:prSet/>
      <dgm:spPr/>
      <dgm:t>
        <a:bodyPr/>
        <a:lstStyle/>
        <a:p>
          <a:endParaRPr lang="es-MX"/>
        </a:p>
      </dgm:t>
    </dgm:pt>
    <dgm:pt modelId="{E60688C6-023D-48AE-BF67-3A653F85A72D}" type="pres">
      <dgm:prSet presAssocID="{4F45F517-9F3B-47C1-A111-1FEFCEB031C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2E7E562-59E2-40FB-9CFB-37003DCECA2F}" type="pres">
      <dgm:prSet presAssocID="{1D5C9622-6F74-49C9-A1E4-E19264CCEDF8}" presName="compNode" presStyleCnt="0"/>
      <dgm:spPr/>
    </dgm:pt>
    <dgm:pt modelId="{F8E0D709-227C-49AD-BD6B-400C75C8AD3F}" type="pres">
      <dgm:prSet presAssocID="{1D5C9622-6F74-49C9-A1E4-E19264CCEDF8}" presName="aNode" presStyleLbl="bgShp" presStyleIdx="0" presStyleCnt="3" custScaleX="132355"/>
      <dgm:spPr/>
      <dgm:t>
        <a:bodyPr/>
        <a:lstStyle/>
        <a:p>
          <a:endParaRPr lang="es-MX"/>
        </a:p>
      </dgm:t>
    </dgm:pt>
    <dgm:pt modelId="{CE21C0C6-A0F8-4D24-AEE9-26FFFC895B67}" type="pres">
      <dgm:prSet presAssocID="{1D5C9622-6F74-49C9-A1E4-E19264CCEDF8}" presName="textNode" presStyleLbl="bgShp" presStyleIdx="0" presStyleCnt="3"/>
      <dgm:spPr/>
      <dgm:t>
        <a:bodyPr/>
        <a:lstStyle/>
        <a:p>
          <a:endParaRPr lang="es-MX"/>
        </a:p>
      </dgm:t>
    </dgm:pt>
    <dgm:pt modelId="{F0ECCB4D-045F-48EA-B146-09CBE59A0042}" type="pres">
      <dgm:prSet presAssocID="{1D5C9622-6F74-49C9-A1E4-E19264CCEDF8}" presName="compChildNode" presStyleCnt="0"/>
      <dgm:spPr/>
    </dgm:pt>
    <dgm:pt modelId="{BDA67E7C-9F19-4051-AA84-FFB50E35C6C7}" type="pres">
      <dgm:prSet presAssocID="{1D5C9622-6F74-49C9-A1E4-E19264CCEDF8}" presName="theInnerList" presStyleCnt="0"/>
      <dgm:spPr/>
    </dgm:pt>
    <dgm:pt modelId="{0282FA69-E19C-4B68-A868-5ACB78B788B6}" type="pres">
      <dgm:prSet presAssocID="{9525A8BE-9C8B-41FD-88EC-B3374990D2FF}" presName="childNode" presStyleLbl="node1" presStyleIdx="0" presStyleCnt="4" custScaleX="160475" custScaleY="9972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45C240-2B6D-4C9F-8BD1-39877EB64722}" type="pres">
      <dgm:prSet presAssocID="{9525A8BE-9C8B-41FD-88EC-B3374990D2FF}" presName="aSpace2" presStyleCnt="0"/>
      <dgm:spPr/>
    </dgm:pt>
    <dgm:pt modelId="{4D691299-4DD4-4B9D-A503-7EC63BBF5C03}" type="pres">
      <dgm:prSet presAssocID="{13433516-EC20-4814-80B7-5C6FED3D4F15}" presName="childNode" presStyleLbl="node1" presStyleIdx="1" presStyleCnt="4" custScaleX="13362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3A269E1-5647-4874-AB0A-660BB95F9B9C}" type="pres">
      <dgm:prSet presAssocID="{1D5C9622-6F74-49C9-A1E4-E19264CCEDF8}" presName="aSpace" presStyleCnt="0"/>
      <dgm:spPr/>
    </dgm:pt>
    <dgm:pt modelId="{395CB7C5-D662-4C92-9DA1-DBB5971EDA30}" type="pres">
      <dgm:prSet presAssocID="{96E01B5F-693E-4A7B-A062-68B7DAB19AFA}" presName="compNode" presStyleCnt="0"/>
      <dgm:spPr/>
    </dgm:pt>
    <dgm:pt modelId="{1E61BEB8-C3AC-4826-B855-E55E00A13D20}" type="pres">
      <dgm:prSet presAssocID="{96E01B5F-693E-4A7B-A062-68B7DAB19AFA}" presName="aNode" presStyleLbl="bgShp" presStyleIdx="1" presStyleCnt="3"/>
      <dgm:spPr/>
      <dgm:t>
        <a:bodyPr/>
        <a:lstStyle/>
        <a:p>
          <a:endParaRPr lang="es-MX"/>
        </a:p>
      </dgm:t>
    </dgm:pt>
    <dgm:pt modelId="{BF38541F-BCE2-4655-BF79-62FB591ECCF5}" type="pres">
      <dgm:prSet presAssocID="{96E01B5F-693E-4A7B-A062-68B7DAB19AFA}" presName="textNode" presStyleLbl="bgShp" presStyleIdx="1" presStyleCnt="3"/>
      <dgm:spPr/>
      <dgm:t>
        <a:bodyPr/>
        <a:lstStyle/>
        <a:p>
          <a:endParaRPr lang="es-MX"/>
        </a:p>
      </dgm:t>
    </dgm:pt>
    <dgm:pt modelId="{D9247C72-BE39-4B8B-903A-E0F2CA455836}" type="pres">
      <dgm:prSet presAssocID="{96E01B5F-693E-4A7B-A062-68B7DAB19AFA}" presName="compChildNode" presStyleCnt="0"/>
      <dgm:spPr/>
    </dgm:pt>
    <dgm:pt modelId="{6EBF811E-03A2-4562-B798-8B74DAB91492}" type="pres">
      <dgm:prSet presAssocID="{96E01B5F-693E-4A7B-A062-68B7DAB19AFA}" presName="theInnerList" presStyleCnt="0"/>
      <dgm:spPr/>
    </dgm:pt>
    <dgm:pt modelId="{B7934C4D-4765-406B-9204-B5DEDECB46EF}" type="pres">
      <dgm:prSet presAssocID="{40673B5C-C60E-4738-B145-81BFF2C3ADAE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5A26C5B-9F94-4B75-B99E-0C26DBD27284}" type="pres">
      <dgm:prSet presAssocID="{96E01B5F-693E-4A7B-A062-68B7DAB19AFA}" presName="aSpace" presStyleCnt="0"/>
      <dgm:spPr/>
    </dgm:pt>
    <dgm:pt modelId="{072ACC4E-69B5-4C6D-9818-389812C6791D}" type="pres">
      <dgm:prSet presAssocID="{63D0ADD1-5667-4DF4-BA1E-B7148BAF0CAC}" presName="compNode" presStyleCnt="0"/>
      <dgm:spPr/>
    </dgm:pt>
    <dgm:pt modelId="{54037381-8C13-41F1-9335-0071BF6FD133}" type="pres">
      <dgm:prSet presAssocID="{63D0ADD1-5667-4DF4-BA1E-B7148BAF0CAC}" presName="aNode" presStyleLbl="bgShp" presStyleIdx="2" presStyleCnt="3"/>
      <dgm:spPr/>
      <dgm:t>
        <a:bodyPr/>
        <a:lstStyle/>
        <a:p>
          <a:endParaRPr lang="es-MX"/>
        </a:p>
      </dgm:t>
    </dgm:pt>
    <dgm:pt modelId="{ED6E8758-1C88-457C-A0DC-1376588B7149}" type="pres">
      <dgm:prSet presAssocID="{63D0ADD1-5667-4DF4-BA1E-B7148BAF0CAC}" presName="textNode" presStyleLbl="bgShp" presStyleIdx="2" presStyleCnt="3"/>
      <dgm:spPr/>
      <dgm:t>
        <a:bodyPr/>
        <a:lstStyle/>
        <a:p>
          <a:endParaRPr lang="es-MX"/>
        </a:p>
      </dgm:t>
    </dgm:pt>
    <dgm:pt modelId="{25E15851-7129-43DF-B6DE-368A04E1EF1E}" type="pres">
      <dgm:prSet presAssocID="{63D0ADD1-5667-4DF4-BA1E-B7148BAF0CAC}" presName="compChildNode" presStyleCnt="0"/>
      <dgm:spPr/>
    </dgm:pt>
    <dgm:pt modelId="{39C7B220-FBB3-493C-A0FD-BD654C313061}" type="pres">
      <dgm:prSet presAssocID="{63D0ADD1-5667-4DF4-BA1E-B7148BAF0CAC}" presName="theInnerList" presStyleCnt="0"/>
      <dgm:spPr/>
    </dgm:pt>
    <dgm:pt modelId="{3B97842C-BFCA-405C-B8B7-0D1A612D6EF3}" type="pres">
      <dgm:prSet presAssocID="{E4DEE259-E872-43DF-9BA1-CC7807A1B3D9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C580865-72FF-43A0-8AC2-760A7EB24B36}" srcId="{1D5C9622-6F74-49C9-A1E4-E19264CCEDF8}" destId="{13433516-EC20-4814-80B7-5C6FED3D4F15}" srcOrd="1" destOrd="0" parTransId="{80E8BE33-2411-43B9-9ED0-E46096E23E9E}" sibTransId="{6FBDE31A-2438-41BE-B3ED-F45C3FA1D180}"/>
    <dgm:cxn modelId="{071E179C-6802-497E-8A8A-7CD01736B41D}" type="presOf" srcId="{96E01B5F-693E-4A7B-A062-68B7DAB19AFA}" destId="{1E61BEB8-C3AC-4826-B855-E55E00A13D20}" srcOrd="0" destOrd="0" presId="urn:microsoft.com/office/officeart/2005/8/layout/lProcess2"/>
    <dgm:cxn modelId="{0BD7B8CB-D854-4112-8BBB-147EB73BDB2C}" type="presOf" srcId="{E4DEE259-E872-43DF-9BA1-CC7807A1B3D9}" destId="{3B97842C-BFCA-405C-B8B7-0D1A612D6EF3}" srcOrd="0" destOrd="0" presId="urn:microsoft.com/office/officeart/2005/8/layout/lProcess2"/>
    <dgm:cxn modelId="{3355472B-C0F0-4ED8-958E-ECCE7A7EA232}" srcId="{1D5C9622-6F74-49C9-A1E4-E19264CCEDF8}" destId="{9525A8BE-9C8B-41FD-88EC-B3374990D2FF}" srcOrd="0" destOrd="0" parTransId="{05C67E2E-9133-4779-9DAF-464AFBE24A80}" sibTransId="{5580799A-0A71-4A3E-A7BB-303B80B4B5F8}"/>
    <dgm:cxn modelId="{6E9E7DFA-876D-4403-9B0F-393A1757507B}" srcId="{63D0ADD1-5667-4DF4-BA1E-B7148BAF0CAC}" destId="{E4DEE259-E872-43DF-9BA1-CC7807A1B3D9}" srcOrd="0" destOrd="0" parTransId="{C2B042D9-14AD-479C-945C-5197007915AD}" sibTransId="{AE6F83B2-A231-4CF9-916C-783A85213F5E}"/>
    <dgm:cxn modelId="{569F74FC-5E2E-46DF-B995-4D95832E5D9F}" type="presOf" srcId="{63D0ADD1-5667-4DF4-BA1E-B7148BAF0CAC}" destId="{ED6E8758-1C88-457C-A0DC-1376588B7149}" srcOrd="1" destOrd="0" presId="urn:microsoft.com/office/officeart/2005/8/layout/lProcess2"/>
    <dgm:cxn modelId="{4D013B0D-BE39-4AB4-80B4-67313FEB14A9}" type="presOf" srcId="{40673B5C-C60E-4738-B145-81BFF2C3ADAE}" destId="{B7934C4D-4765-406B-9204-B5DEDECB46EF}" srcOrd="0" destOrd="0" presId="urn:microsoft.com/office/officeart/2005/8/layout/lProcess2"/>
    <dgm:cxn modelId="{1162B3CA-3EF6-48D2-9345-573A7F2E3CA4}" srcId="{4F45F517-9F3B-47C1-A111-1FEFCEB031C0}" destId="{1D5C9622-6F74-49C9-A1E4-E19264CCEDF8}" srcOrd="0" destOrd="0" parTransId="{EC965D2D-E4F2-42C2-9C6F-0F5B9453DF24}" sibTransId="{2CE03A26-D7F7-4847-B87C-0DFF75727E32}"/>
    <dgm:cxn modelId="{E9A52EF6-E562-4939-BE34-D2A0CE946544}" srcId="{4F45F517-9F3B-47C1-A111-1FEFCEB031C0}" destId="{63D0ADD1-5667-4DF4-BA1E-B7148BAF0CAC}" srcOrd="2" destOrd="0" parTransId="{0889042F-1A01-42A6-B57E-46A9DFFF1728}" sibTransId="{07A8FB07-277F-442C-BAEC-5103D767375E}"/>
    <dgm:cxn modelId="{65706319-A007-4A2E-A968-7E250EE44345}" srcId="{4F45F517-9F3B-47C1-A111-1FEFCEB031C0}" destId="{96E01B5F-693E-4A7B-A062-68B7DAB19AFA}" srcOrd="1" destOrd="0" parTransId="{FED20F0B-A7D4-4B63-9E1B-02259707165C}" sibTransId="{33DC19A6-4CCA-430F-8448-4945F526F784}"/>
    <dgm:cxn modelId="{34E2D282-BE3F-4A18-BEC0-F0F341D31606}" type="presOf" srcId="{1D5C9622-6F74-49C9-A1E4-E19264CCEDF8}" destId="{CE21C0C6-A0F8-4D24-AEE9-26FFFC895B67}" srcOrd="1" destOrd="0" presId="urn:microsoft.com/office/officeart/2005/8/layout/lProcess2"/>
    <dgm:cxn modelId="{1D3A8D5D-983A-4063-85F4-5E0A8F18D014}" type="presOf" srcId="{1D5C9622-6F74-49C9-A1E4-E19264CCEDF8}" destId="{F8E0D709-227C-49AD-BD6B-400C75C8AD3F}" srcOrd="0" destOrd="0" presId="urn:microsoft.com/office/officeart/2005/8/layout/lProcess2"/>
    <dgm:cxn modelId="{F544F1B5-34AE-4E60-A247-21DBF43A473D}" srcId="{96E01B5F-693E-4A7B-A062-68B7DAB19AFA}" destId="{40673B5C-C60E-4738-B145-81BFF2C3ADAE}" srcOrd="0" destOrd="0" parTransId="{40397807-557E-4E01-AC87-FE3001F3C614}" sibTransId="{3B47A31B-2C97-403B-AE90-B836E0C0750F}"/>
    <dgm:cxn modelId="{86415AFC-0EA4-454B-8BF6-8F5CDE6621EB}" type="presOf" srcId="{63D0ADD1-5667-4DF4-BA1E-B7148BAF0CAC}" destId="{54037381-8C13-41F1-9335-0071BF6FD133}" srcOrd="0" destOrd="0" presId="urn:microsoft.com/office/officeart/2005/8/layout/lProcess2"/>
    <dgm:cxn modelId="{8CBFC40A-C8FB-43A4-ACB6-3347EF44A9FC}" type="presOf" srcId="{4F45F517-9F3B-47C1-A111-1FEFCEB031C0}" destId="{E60688C6-023D-48AE-BF67-3A653F85A72D}" srcOrd="0" destOrd="0" presId="urn:microsoft.com/office/officeart/2005/8/layout/lProcess2"/>
    <dgm:cxn modelId="{818B2D59-8E1A-4A41-8BAA-AB81F11B9AD5}" type="presOf" srcId="{96E01B5F-693E-4A7B-A062-68B7DAB19AFA}" destId="{BF38541F-BCE2-4655-BF79-62FB591ECCF5}" srcOrd="1" destOrd="0" presId="urn:microsoft.com/office/officeart/2005/8/layout/lProcess2"/>
    <dgm:cxn modelId="{AAC588C4-021F-4955-98BE-76406C261727}" type="presOf" srcId="{13433516-EC20-4814-80B7-5C6FED3D4F15}" destId="{4D691299-4DD4-4B9D-A503-7EC63BBF5C03}" srcOrd="0" destOrd="0" presId="urn:microsoft.com/office/officeart/2005/8/layout/lProcess2"/>
    <dgm:cxn modelId="{C085CED3-F908-4E8B-A3B4-703BD68722D5}" type="presOf" srcId="{9525A8BE-9C8B-41FD-88EC-B3374990D2FF}" destId="{0282FA69-E19C-4B68-A868-5ACB78B788B6}" srcOrd="0" destOrd="0" presId="urn:microsoft.com/office/officeart/2005/8/layout/lProcess2"/>
    <dgm:cxn modelId="{4B35E551-816B-4395-97BE-4542C3891DE8}" type="presParOf" srcId="{E60688C6-023D-48AE-BF67-3A653F85A72D}" destId="{22E7E562-59E2-40FB-9CFB-37003DCECA2F}" srcOrd="0" destOrd="0" presId="urn:microsoft.com/office/officeart/2005/8/layout/lProcess2"/>
    <dgm:cxn modelId="{1F18EABC-E460-4A16-90DD-F48017225B9A}" type="presParOf" srcId="{22E7E562-59E2-40FB-9CFB-37003DCECA2F}" destId="{F8E0D709-227C-49AD-BD6B-400C75C8AD3F}" srcOrd="0" destOrd="0" presId="urn:microsoft.com/office/officeart/2005/8/layout/lProcess2"/>
    <dgm:cxn modelId="{B40546C6-6000-4893-91A2-F2339EFDF374}" type="presParOf" srcId="{22E7E562-59E2-40FB-9CFB-37003DCECA2F}" destId="{CE21C0C6-A0F8-4D24-AEE9-26FFFC895B67}" srcOrd="1" destOrd="0" presId="urn:microsoft.com/office/officeart/2005/8/layout/lProcess2"/>
    <dgm:cxn modelId="{B788648E-67F3-4B4D-AEC0-6A727FFC81A4}" type="presParOf" srcId="{22E7E562-59E2-40FB-9CFB-37003DCECA2F}" destId="{F0ECCB4D-045F-48EA-B146-09CBE59A0042}" srcOrd="2" destOrd="0" presId="urn:microsoft.com/office/officeart/2005/8/layout/lProcess2"/>
    <dgm:cxn modelId="{D290C904-8648-4EC0-B2BE-7FA7C80C43E5}" type="presParOf" srcId="{F0ECCB4D-045F-48EA-B146-09CBE59A0042}" destId="{BDA67E7C-9F19-4051-AA84-FFB50E35C6C7}" srcOrd="0" destOrd="0" presId="urn:microsoft.com/office/officeart/2005/8/layout/lProcess2"/>
    <dgm:cxn modelId="{C7BF30C5-42E1-4C39-A4E8-F17AA493DF97}" type="presParOf" srcId="{BDA67E7C-9F19-4051-AA84-FFB50E35C6C7}" destId="{0282FA69-E19C-4B68-A868-5ACB78B788B6}" srcOrd="0" destOrd="0" presId="urn:microsoft.com/office/officeart/2005/8/layout/lProcess2"/>
    <dgm:cxn modelId="{BD00D244-E9C0-4355-8DFE-510EB848B1B5}" type="presParOf" srcId="{BDA67E7C-9F19-4051-AA84-FFB50E35C6C7}" destId="{1C45C240-2B6D-4C9F-8BD1-39877EB64722}" srcOrd="1" destOrd="0" presId="urn:microsoft.com/office/officeart/2005/8/layout/lProcess2"/>
    <dgm:cxn modelId="{D39AACDB-0E04-4970-95A8-D4DD7C3493DB}" type="presParOf" srcId="{BDA67E7C-9F19-4051-AA84-FFB50E35C6C7}" destId="{4D691299-4DD4-4B9D-A503-7EC63BBF5C03}" srcOrd="2" destOrd="0" presId="urn:microsoft.com/office/officeart/2005/8/layout/lProcess2"/>
    <dgm:cxn modelId="{E3DCEE24-8E2D-43BD-A30A-1787A6E7D49B}" type="presParOf" srcId="{E60688C6-023D-48AE-BF67-3A653F85A72D}" destId="{C3A269E1-5647-4874-AB0A-660BB95F9B9C}" srcOrd="1" destOrd="0" presId="urn:microsoft.com/office/officeart/2005/8/layout/lProcess2"/>
    <dgm:cxn modelId="{3922451F-D64D-4903-B4F5-B525C0566C47}" type="presParOf" srcId="{E60688C6-023D-48AE-BF67-3A653F85A72D}" destId="{395CB7C5-D662-4C92-9DA1-DBB5971EDA30}" srcOrd="2" destOrd="0" presId="urn:microsoft.com/office/officeart/2005/8/layout/lProcess2"/>
    <dgm:cxn modelId="{AB0F2D51-FFA4-4260-8779-80284194B573}" type="presParOf" srcId="{395CB7C5-D662-4C92-9DA1-DBB5971EDA30}" destId="{1E61BEB8-C3AC-4826-B855-E55E00A13D20}" srcOrd="0" destOrd="0" presId="urn:microsoft.com/office/officeart/2005/8/layout/lProcess2"/>
    <dgm:cxn modelId="{986A8311-B340-46CE-996B-258FA54D169D}" type="presParOf" srcId="{395CB7C5-D662-4C92-9DA1-DBB5971EDA30}" destId="{BF38541F-BCE2-4655-BF79-62FB591ECCF5}" srcOrd="1" destOrd="0" presId="urn:microsoft.com/office/officeart/2005/8/layout/lProcess2"/>
    <dgm:cxn modelId="{7F3E9A77-42BB-433B-93D0-CDAE342834A1}" type="presParOf" srcId="{395CB7C5-D662-4C92-9DA1-DBB5971EDA30}" destId="{D9247C72-BE39-4B8B-903A-E0F2CA455836}" srcOrd="2" destOrd="0" presId="urn:microsoft.com/office/officeart/2005/8/layout/lProcess2"/>
    <dgm:cxn modelId="{C987A508-E737-41CC-B7C7-6ED90D58B5D7}" type="presParOf" srcId="{D9247C72-BE39-4B8B-903A-E0F2CA455836}" destId="{6EBF811E-03A2-4562-B798-8B74DAB91492}" srcOrd="0" destOrd="0" presId="urn:microsoft.com/office/officeart/2005/8/layout/lProcess2"/>
    <dgm:cxn modelId="{86247225-D7DD-428C-91F1-37E0E956AD72}" type="presParOf" srcId="{6EBF811E-03A2-4562-B798-8B74DAB91492}" destId="{B7934C4D-4765-406B-9204-B5DEDECB46EF}" srcOrd="0" destOrd="0" presId="urn:microsoft.com/office/officeart/2005/8/layout/lProcess2"/>
    <dgm:cxn modelId="{C6490B6A-E30C-4B68-B5EB-46277F5858F0}" type="presParOf" srcId="{E60688C6-023D-48AE-BF67-3A653F85A72D}" destId="{55A26C5B-9F94-4B75-B99E-0C26DBD27284}" srcOrd="3" destOrd="0" presId="urn:microsoft.com/office/officeart/2005/8/layout/lProcess2"/>
    <dgm:cxn modelId="{71F7C948-1E3E-4B8E-B236-DEF23D3D555E}" type="presParOf" srcId="{E60688C6-023D-48AE-BF67-3A653F85A72D}" destId="{072ACC4E-69B5-4C6D-9818-389812C6791D}" srcOrd="4" destOrd="0" presId="urn:microsoft.com/office/officeart/2005/8/layout/lProcess2"/>
    <dgm:cxn modelId="{73D40235-0407-44CB-8331-F996C5218438}" type="presParOf" srcId="{072ACC4E-69B5-4C6D-9818-389812C6791D}" destId="{54037381-8C13-41F1-9335-0071BF6FD133}" srcOrd="0" destOrd="0" presId="urn:microsoft.com/office/officeart/2005/8/layout/lProcess2"/>
    <dgm:cxn modelId="{1C0681DA-0B2C-41A9-8F52-8357E83535CD}" type="presParOf" srcId="{072ACC4E-69B5-4C6D-9818-389812C6791D}" destId="{ED6E8758-1C88-457C-A0DC-1376588B7149}" srcOrd="1" destOrd="0" presId="urn:microsoft.com/office/officeart/2005/8/layout/lProcess2"/>
    <dgm:cxn modelId="{B145CB06-CF97-457C-8F04-D702B61E62C8}" type="presParOf" srcId="{072ACC4E-69B5-4C6D-9818-389812C6791D}" destId="{25E15851-7129-43DF-B6DE-368A04E1EF1E}" srcOrd="2" destOrd="0" presId="urn:microsoft.com/office/officeart/2005/8/layout/lProcess2"/>
    <dgm:cxn modelId="{31766652-D6DC-44D8-BFB8-727AA415D8B3}" type="presParOf" srcId="{25E15851-7129-43DF-B6DE-368A04E1EF1E}" destId="{39C7B220-FBB3-493C-A0FD-BD654C313061}" srcOrd="0" destOrd="0" presId="urn:microsoft.com/office/officeart/2005/8/layout/lProcess2"/>
    <dgm:cxn modelId="{EA6473DF-7748-40F3-98BA-8F74A1746225}" type="presParOf" srcId="{39C7B220-FBB3-493C-A0FD-BD654C313061}" destId="{3B97842C-BFCA-405C-B8B7-0D1A612D6EF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45F517-9F3B-47C1-A111-1FEFCEB031C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D5C9622-6F74-49C9-A1E4-E19264CCEDF8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CR" sz="24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Condiciones materiales de vida </a:t>
          </a:r>
          <a:endParaRPr lang="es-MX" sz="2400" b="1" dirty="0">
            <a:latin typeface="+mn-lt"/>
            <a:cs typeface="Arial" panose="020B0604020202020204" pitchFamily="34" charset="0"/>
          </a:endParaRPr>
        </a:p>
      </dgm:t>
    </dgm:pt>
    <dgm:pt modelId="{EC965D2D-E4F2-42C2-9C6F-0F5B9453DF24}" type="parTrans" cxnId="{1162B3CA-3EF6-48D2-9345-573A7F2E3CA4}">
      <dgm:prSet/>
      <dgm:spPr/>
      <dgm:t>
        <a:bodyPr/>
        <a:lstStyle/>
        <a:p>
          <a:endParaRPr lang="es-MX"/>
        </a:p>
      </dgm:t>
    </dgm:pt>
    <dgm:pt modelId="{2CE03A26-D7F7-4847-B87C-0DFF75727E32}" type="sibTrans" cxnId="{1162B3CA-3EF6-48D2-9345-573A7F2E3CA4}">
      <dgm:prSet/>
      <dgm:spPr/>
      <dgm:t>
        <a:bodyPr/>
        <a:lstStyle/>
        <a:p>
          <a:endParaRPr lang="es-MX"/>
        </a:p>
      </dgm:t>
    </dgm:pt>
    <dgm:pt modelId="{13433516-EC20-4814-80B7-5C6FED3D4F15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R" sz="2000" dirty="0" smtClean="0">
              <a:solidFill>
                <a:schemeClr val="tx1"/>
              </a:solidFill>
              <a:cs typeface="Arial" pitchFamily="34" charset="0"/>
            </a:rPr>
            <a:t>VIVIENDA, </a:t>
          </a:r>
        </a:p>
        <a:p>
          <a:r>
            <a:rPr lang="es-CR" sz="2000" dirty="0" smtClean="0">
              <a:solidFill>
                <a:schemeClr val="tx1"/>
              </a:solidFill>
              <a:cs typeface="Arial" pitchFamily="34" charset="0"/>
            </a:rPr>
            <a:t>CONDICIONES SANITARIAS,</a:t>
          </a:r>
        </a:p>
        <a:p>
          <a:r>
            <a:rPr lang="es-CR" sz="2000" dirty="0" smtClean="0">
              <a:solidFill>
                <a:schemeClr val="tx1"/>
              </a:solidFill>
              <a:cs typeface="Arial" pitchFamily="34" charset="0"/>
            </a:rPr>
            <a:t> VECINDARIO</a:t>
          </a:r>
          <a:endParaRPr lang="es-MX" sz="2000" dirty="0"/>
        </a:p>
      </dgm:t>
    </dgm:pt>
    <dgm:pt modelId="{80E8BE33-2411-43B9-9ED0-E46096E23E9E}" type="parTrans" cxnId="{4C580865-72FF-43A0-8AC2-760A7EB24B36}">
      <dgm:prSet/>
      <dgm:spPr/>
      <dgm:t>
        <a:bodyPr/>
        <a:lstStyle/>
        <a:p>
          <a:endParaRPr lang="es-MX"/>
        </a:p>
      </dgm:t>
    </dgm:pt>
    <dgm:pt modelId="{6FBDE31A-2438-41BE-B3ED-F45C3FA1D180}" type="sibTrans" cxnId="{4C580865-72FF-43A0-8AC2-760A7EB24B36}">
      <dgm:prSet/>
      <dgm:spPr/>
      <dgm:t>
        <a:bodyPr/>
        <a:lstStyle/>
        <a:p>
          <a:endParaRPr lang="es-MX"/>
        </a:p>
      </dgm:t>
    </dgm:pt>
    <dgm:pt modelId="{96E01B5F-693E-4A7B-A062-68B7DAB19AFA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s-CR" sz="24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Condiciones de trabajo y ambientales </a:t>
          </a:r>
          <a:endParaRPr lang="es-MX" sz="2400" b="1" dirty="0">
            <a:latin typeface="+mn-lt"/>
            <a:cs typeface="Arial" panose="020B0604020202020204" pitchFamily="34" charset="0"/>
          </a:endParaRPr>
        </a:p>
      </dgm:t>
    </dgm:pt>
    <dgm:pt modelId="{FED20F0B-A7D4-4B63-9E1B-02259707165C}" type="parTrans" cxnId="{65706319-A007-4A2E-A968-7E250EE44345}">
      <dgm:prSet/>
      <dgm:spPr/>
      <dgm:t>
        <a:bodyPr/>
        <a:lstStyle/>
        <a:p>
          <a:endParaRPr lang="es-MX"/>
        </a:p>
      </dgm:t>
    </dgm:pt>
    <dgm:pt modelId="{33DC19A6-4CCA-430F-8448-4945F526F784}" type="sibTrans" cxnId="{65706319-A007-4A2E-A968-7E250EE44345}">
      <dgm:prSet/>
      <dgm:spPr/>
      <dgm:t>
        <a:bodyPr/>
        <a:lstStyle/>
        <a:p>
          <a:endParaRPr lang="es-MX"/>
        </a:p>
      </dgm:t>
    </dgm:pt>
    <dgm:pt modelId="{40673B5C-C60E-4738-B145-81BFF2C3ADAE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R" sz="2000" b="1" dirty="0" smtClean="0">
              <a:solidFill>
                <a:schemeClr val="tx1"/>
              </a:solidFill>
              <a:cs typeface="Arial" pitchFamily="34" charset="0"/>
            </a:rPr>
            <a:t>DINERO</a:t>
          </a:r>
          <a:r>
            <a:rPr lang="es-CR" sz="2000" dirty="0" smtClean="0">
              <a:solidFill>
                <a:schemeClr val="tx1"/>
              </a:solidFill>
              <a:cs typeface="Arial" pitchFamily="34" charset="0"/>
            </a:rPr>
            <a:t> PARA ALIMENTOS SALUDABLES, ABRIGO </a:t>
          </a:r>
        </a:p>
        <a:p>
          <a:r>
            <a:rPr lang="es-CR" sz="2000" dirty="0" smtClean="0">
              <a:solidFill>
                <a:schemeClr val="tx1"/>
              </a:solidFill>
              <a:cs typeface="Arial" pitchFamily="34" charset="0"/>
            </a:rPr>
            <a:t>Y</a:t>
          </a:r>
        </a:p>
        <a:p>
          <a:r>
            <a:rPr lang="es-CR" sz="2000" dirty="0" smtClean="0">
              <a:solidFill>
                <a:schemeClr val="tx1"/>
              </a:solidFill>
              <a:cs typeface="Arial" pitchFamily="34" charset="0"/>
            </a:rPr>
            <a:t>AMBIENTE FÍSICO, ZONAS VERDES</a:t>
          </a:r>
          <a:endParaRPr lang="es-MX" sz="2000" b="0" dirty="0">
            <a:solidFill>
              <a:schemeClr val="tx1"/>
            </a:solidFill>
          </a:endParaRPr>
        </a:p>
      </dgm:t>
    </dgm:pt>
    <dgm:pt modelId="{40397807-557E-4E01-AC87-FE3001F3C614}" type="parTrans" cxnId="{F544F1B5-34AE-4E60-A247-21DBF43A473D}">
      <dgm:prSet/>
      <dgm:spPr/>
      <dgm:t>
        <a:bodyPr/>
        <a:lstStyle/>
        <a:p>
          <a:endParaRPr lang="es-MX"/>
        </a:p>
      </dgm:t>
    </dgm:pt>
    <dgm:pt modelId="{3B47A31B-2C97-403B-AE90-B836E0C0750F}" type="sibTrans" cxnId="{F544F1B5-34AE-4E60-A247-21DBF43A473D}">
      <dgm:prSet/>
      <dgm:spPr/>
      <dgm:t>
        <a:bodyPr/>
        <a:lstStyle/>
        <a:p>
          <a:endParaRPr lang="es-MX"/>
        </a:p>
      </dgm:t>
    </dgm:pt>
    <dgm:pt modelId="{63D0ADD1-5667-4DF4-BA1E-B7148BAF0CAC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CR" sz="24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Factores psicosociales </a:t>
          </a:r>
          <a:endParaRPr lang="es-MX" sz="2400" b="1" dirty="0">
            <a:latin typeface="+mn-lt"/>
            <a:cs typeface="Arial" panose="020B0604020202020204" pitchFamily="34" charset="0"/>
          </a:endParaRPr>
        </a:p>
      </dgm:t>
    </dgm:pt>
    <dgm:pt modelId="{0889042F-1A01-42A6-B57E-46A9DFFF1728}" type="parTrans" cxnId="{E9A52EF6-E562-4939-BE34-D2A0CE946544}">
      <dgm:prSet/>
      <dgm:spPr/>
      <dgm:t>
        <a:bodyPr/>
        <a:lstStyle/>
        <a:p>
          <a:endParaRPr lang="es-MX"/>
        </a:p>
      </dgm:t>
    </dgm:pt>
    <dgm:pt modelId="{07A8FB07-277F-442C-BAEC-5103D767375E}" type="sibTrans" cxnId="{E9A52EF6-E562-4939-BE34-D2A0CE946544}">
      <dgm:prSet/>
      <dgm:spPr/>
      <dgm:t>
        <a:bodyPr/>
        <a:lstStyle/>
        <a:p>
          <a:endParaRPr lang="es-MX"/>
        </a:p>
      </dgm:t>
    </dgm:pt>
    <dgm:pt modelId="{E4DEE259-E872-43DF-9BA1-CC7807A1B3D9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es-CR" sz="2000" b="1" dirty="0" smtClean="0">
              <a:solidFill>
                <a:schemeClr val="tx1"/>
              </a:solidFill>
              <a:cs typeface="Arial" pitchFamily="34" charset="0"/>
            </a:rPr>
            <a:t>STRESS: </a:t>
          </a:r>
          <a:r>
            <a:rPr lang="es-CR" sz="2000" dirty="0" smtClean="0">
              <a:solidFill>
                <a:schemeClr val="tx1"/>
              </a:solidFill>
              <a:cs typeface="Arial" pitchFamily="34" charset="0"/>
            </a:rPr>
            <a:t>DEL PUESTO DE TRABAJO ,  SOCIAL, CREENCIAS DEL GRUPOS SOCIAL</a:t>
          </a:r>
        </a:p>
        <a:p>
          <a:r>
            <a:rPr lang="es-CR" sz="2000" b="1" dirty="0" smtClean="0">
              <a:solidFill>
                <a:schemeClr val="tx1"/>
              </a:solidFill>
              <a:cs typeface="Arial" pitchFamily="34" charset="0"/>
            </a:rPr>
            <a:t>COHESIÓN SOCIAL</a:t>
          </a:r>
          <a:r>
            <a:rPr lang="es-CR" sz="2000" dirty="0" smtClean="0">
              <a:solidFill>
                <a:schemeClr val="tx1"/>
              </a:solidFill>
              <a:cs typeface="Arial" pitchFamily="34" charset="0"/>
            </a:rPr>
            <a:t>: REDES DE APOYO COMUNITARIO, FAMILIAR, CAPITAL SOCIAL </a:t>
          </a:r>
          <a:endParaRPr lang="es-MX" sz="2000" dirty="0"/>
        </a:p>
      </dgm:t>
    </dgm:pt>
    <dgm:pt modelId="{C2B042D9-14AD-479C-945C-5197007915AD}" type="parTrans" cxnId="{6E9E7DFA-876D-4403-9B0F-393A1757507B}">
      <dgm:prSet/>
      <dgm:spPr/>
      <dgm:t>
        <a:bodyPr/>
        <a:lstStyle/>
        <a:p>
          <a:endParaRPr lang="es-MX"/>
        </a:p>
      </dgm:t>
    </dgm:pt>
    <dgm:pt modelId="{AE6F83B2-A231-4CF9-916C-783A85213F5E}" type="sibTrans" cxnId="{6E9E7DFA-876D-4403-9B0F-393A1757507B}">
      <dgm:prSet/>
      <dgm:spPr/>
      <dgm:t>
        <a:bodyPr/>
        <a:lstStyle/>
        <a:p>
          <a:endParaRPr lang="es-MX"/>
        </a:p>
      </dgm:t>
    </dgm:pt>
    <dgm:pt modelId="{E60688C6-023D-48AE-BF67-3A653F85A72D}" type="pres">
      <dgm:prSet presAssocID="{4F45F517-9F3B-47C1-A111-1FEFCEB031C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2E7E562-59E2-40FB-9CFB-37003DCECA2F}" type="pres">
      <dgm:prSet presAssocID="{1D5C9622-6F74-49C9-A1E4-E19264CCEDF8}" presName="compNode" presStyleCnt="0"/>
      <dgm:spPr/>
    </dgm:pt>
    <dgm:pt modelId="{F8E0D709-227C-49AD-BD6B-400C75C8AD3F}" type="pres">
      <dgm:prSet presAssocID="{1D5C9622-6F74-49C9-A1E4-E19264CCEDF8}" presName="aNode" presStyleLbl="bgShp" presStyleIdx="0" presStyleCnt="3" custScaleX="167403" custLinFactNeighborX="-61" custLinFactNeighborY="517"/>
      <dgm:spPr/>
      <dgm:t>
        <a:bodyPr/>
        <a:lstStyle/>
        <a:p>
          <a:endParaRPr lang="es-MX"/>
        </a:p>
      </dgm:t>
    </dgm:pt>
    <dgm:pt modelId="{CE21C0C6-A0F8-4D24-AEE9-26FFFC895B67}" type="pres">
      <dgm:prSet presAssocID="{1D5C9622-6F74-49C9-A1E4-E19264CCEDF8}" presName="textNode" presStyleLbl="bgShp" presStyleIdx="0" presStyleCnt="3"/>
      <dgm:spPr/>
      <dgm:t>
        <a:bodyPr/>
        <a:lstStyle/>
        <a:p>
          <a:endParaRPr lang="es-MX"/>
        </a:p>
      </dgm:t>
    </dgm:pt>
    <dgm:pt modelId="{F0ECCB4D-045F-48EA-B146-09CBE59A0042}" type="pres">
      <dgm:prSet presAssocID="{1D5C9622-6F74-49C9-A1E4-E19264CCEDF8}" presName="compChildNode" presStyleCnt="0"/>
      <dgm:spPr/>
    </dgm:pt>
    <dgm:pt modelId="{BDA67E7C-9F19-4051-AA84-FFB50E35C6C7}" type="pres">
      <dgm:prSet presAssocID="{1D5C9622-6F74-49C9-A1E4-E19264CCEDF8}" presName="theInnerList" presStyleCnt="0"/>
      <dgm:spPr/>
    </dgm:pt>
    <dgm:pt modelId="{4D691299-4DD4-4B9D-A503-7EC63BBF5C03}" type="pres">
      <dgm:prSet presAssocID="{13433516-EC20-4814-80B7-5C6FED3D4F15}" presName="childNode" presStyleLbl="node1" presStyleIdx="0" presStyleCnt="3" custScaleX="158789" custScaleY="102550" custLinFactNeighborX="617" custLinFactNeighborY="-79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3A269E1-5647-4874-AB0A-660BB95F9B9C}" type="pres">
      <dgm:prSet presAssocID="{1D5C9622-6F74-49C9-A1E4-E19264CCEDF8}" presName="aSpace" presStyleCnt="0"/>
      <dgm:spPr/>
    </dgm:pt>
    <dgm:pt modelId="{395CB7C5-D662-4C92-9DA1-DBB5971EDA30}" type="pres">
      <dgm:prSet presAssocID="{96E01B5F-693E-4A7B-A062-68B7DAB19AFA}" presName="compNode" presStyleCnt="0"/>
      <dgm:spPr/>
    </dgm:pt>
    <dgm:pt modelId="{1E61BEB8-C3AC-4826-B855-E55E00A13D20}" type="pres">
      <dgm:prSet presAssocID="{96E01B5F-693E-4A7B-A062-68B7DAB19AFA}" presName="aNode" presStyleLbl="bgShp" presStyleIdx="1" presStyleCnt="3" custScaleX="157932"/>
      <dgm:spPr/>
      <dgm:t>
        <a:bodyPr/>
        <a:lstStyle/>
        <a:p>
          <a:endParaRPr lang="es-MX"/>
        </a:p>
      </dgm:t>
    </dgm:pt>
    <dgm:pt modelId="{BF38541F-BCE2-4655-BF79-62FB591ECCF5}" type="pres">
      <dgm:prSet presAssocID="{96E01B5F-693E-4A7B-A062-68B7DAB19AFA}" presName="textNode" presStyleLbl="bgShp" presStyleIdx="1" presStyleCnt="3"/>
      <dgm:spPr/>
      <dgm:t>
        <a:bodyPr/>
        <a:lstStyle/>
        <a:p>
          <a:endParaRPr lang="es-MX"/>
        </a:p>
      </dgm:t>
    </dgm:pt>
    <dgm:pt modelId="{D9247C72-BE39-4B8B-903A-E0F2CA455836}" type="pres">
      <dgm:prSet presAssocID="{96E01B5F-693E-4A7B-A062-68B7DAB19AFA}" presName="compChildNode" presStyleCnt="0"/>
      <dgm:spPr/>
    </dgm:pt>
    <dgm:pt modelId="{6EBF811E-03A2-4562-B798-8B74DAB91492}" type="pres">
      <dgm:prSet presAssocID="{96E01B5F-693E-4A7B-A062-68B7DAB19AFA}" presName="theInnerList" presStyleCnt="0"/>
      <dgm:spPr/>
    </dgm:pt>
    <dgm:pt modelId="{B7934C4D-4765-406B-9204-B5DEDECB46EF}" type="pres">
      <dgm:prSet presAssocID="{40673B5C-C60E-4738-B145-81BFF2C3ADAE}" presName="childNode" presStyleLbl="node1" presStyleIdx="1" presStyleCnt="3" custScaleX="170633" custScaleY="101898" custLinFactNeighborY="-126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5A26C5B-9F94-4B75-B99E-0C26DBD27284}" type="pres">
      <dgm:prSet presAssocID="{96E01B5F-693E-4A7B-A062-68B7DAB19AFA}" presName="aSpace" presStyleCnt="0"/>
      <dgm:spPr/>
    </dgm:pt>
    <dgm:pt modelId="{072ACC4E-69B5-4C6D-9818-389812C6791D}" type="pres">
      <dgm:prSet presAssocID="{63D0ADD1-5667-4DF4-BA1E-B7148BAF0CAC}" presName="compNode" presStyleCnt="0"/>
      <dgm:spPr/>
    </dgm:pt>
    <dgm:pt modelId="{54037381-8C13-41F1-9335-0071BF6FD133}" type="pres">
      <dgm:prSet presAssocID="{63D0ADD1-5667-4DF4-BA1E-B7148BAF0CAC}" presName="aNode" presStyleLbl="bgShp" presStyleIdx="2" presStyleCnt="3" custScaleX="160277"/>
      <dgm:spPr/>
      <dgm:t>
        <a:bodyPr/>
        <a:lstStyle/>
        <a:p>
          <a:endParaRPr lang="es-MX"/>
        </a:p>
      </dgm:t>
    </dgm:pt>
    <dgm:pt modelId="{ED6E8758-1C88-457C-A0DC-1376588B7149}" type="pres">
      <dgm:prSet presAssocID="{63D0ADD1-5667-4DF4-BA1E-B7148BAF0CAC}" presName="textNode" presStyleLbl="bgShp" presStyleIdx="2" presStyleCnt="3"/>
      <dgm:spPr/>
      <dgm:t>
        <a:bodyPr/>
        <a:lstStyle/>
        <a:p>
          <a:endParaRPr lang="es-MX"/>
        </a:p>
      </dgm:t>
    </dgm:pt>
    <dgm:pt modelId="{25E15851-7129-43DF-B6DE-368A04E1EF1E}" type="pres">
      <dgm:prSet presAssocID="{63D0ADD1-5667-4DF4-BA1E-B7148BAF0CAC}" presName="compChildNode" presStyleCnt="0"/>
      <dgm:spPr/>
    </dgm:pt>
    <dgm:pt modelId="{39C7B220-FBB3-493C-A0FD-BD654C313061}" type="pres">
      <dgm:prSet presAssocID="{63D0ADD1-5667-4DF4-BA1E-B7148BAF0CAC}" presName="theInnerList" presStyleCnt="0"/>
      <dgm:spPr/>
    </dgm:pt>
    <dgm:pt modelId="{3B97842C-BFCA-405C-B8B7-0D1A612D6EF3}" type="pres">
      <dgm:prSet presAssocID="{E4DEE259-E872-43DF-9BA1-CC7807A1B3D9}" presName="childNode" presStyleLbl="node1" presStyleIdx="2" presStyleCnt="3" custScaleX="168400" custScaleY="99726" custLinFactNeighborY="-53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0A8C819-2041-4399-A1E8-BE1BE2059EFC}" type="presOf" srcId="{63D0ADD1-5667-4DF4-BA1E-B7148BAF0CAC}" destId="{54037381-8C13-41F1-9335-0071BF6FD133}" srcOrd="0" destOrd="0" presId="urn:microsoft.com/office/officeart/2005/8/layout/lProcess2"/>
    <dgm:cxn modelId="{4C580865-72FF-43A0-8AC2-760A7EB24B36}" srcId="{1D5C9622-6F74-49C9-A1E4-E19264CCEDF8}" destId="{13433516-EC20-4814-80B7-5C6FED3D4F15}" srcOrd="0" destOrd="0" parTransId="{80E8BE33-2411-43B9-9ED0-E46096E23E9E}" sibTransId="{6FBDE31A-2438-41BE-B3ED-F45C3FA1D180}"/>
    <dgm:cxn modelId="{12D54476-ED17-43C7-9241-5B593365C73A}" type="presOf" srcId="{96E01B5F-693E-4A7B-A062-68B7DAB19AFA}" destId="{BF38541F-BCE2-4655-BF79-62FB591ECCF5}" srcOrd="1" destOrd="0" presId="urn:microsoft.com/office/officeart/2005/8/layout/lProcess2"/>
    <dgm:cxn modelId="{01D517C2-8768-4255-AAE9-21BA096D252E}" type="presOf" srcId="{63D0ADD1-5667-4DF4-BA1E-B7148BAF0CAC}" destId="{ED6E8758-1C88-457C-A0DC-1376588B7149}" srcOrd="1" destOrd="0" presId="urn:microsoft.com/office/officeart/2005/8/layout/lProcess2"/>
    <dgm:cxn modelId="{A1FC6713-C9F1-4D03-B8CB-39CA42450065}" type="presOf" srcId="{13433516-EC20-4814-80B7-5C6FED3D4F15}" destId="{4D691299-4DD4-4B9D-A503-7EC63BBF5C03}" srcOrd="0" destOrd="0" presId="urn:microsoft.com/office/officeart/2005/8/layout/lProcess2"/>
    <dgm:cxn modelId="{35509D7E-6618-4348-B91A-EAF50541E1D4}" type="presOf" srcId="{1D5C9622-6F74-49C9-A1E4-E19264CCEDF8}" destId="{F8E0D709-227C-49AD-BD6B-400C75C8AD3F}" srcOrd="0" destOrd="0" presId="urn:microsoft.com/office/officeart/2005/8/layout/lProcess2"/>
    <dgm:cxn modelId="{6E9E7DFA-876D-4403-9B0F-393A1757507B}" srcId="{63D0ADD1-5667-4DF4-BA1E-B7148BAF0CAC}" destId="{E4DEE259-E872-43DF-9BA1-CC7807A1B3D9}" srcOrd="0" destOrd="0" parTransId="{C2B042D9-14AD-479C-945C-5197007915AD}" sibTransId="{AE6F83B2-A231-4CF9-916C-783A85213F5E}"/>
    <dgm:cxn modelId="{1162B3CA-3EF6-48D2-9345-573A7F2E3CA4}" srcId="{4F45F517-9F3B-47C1-A111-1FEFCEB031C0}" destId="{1D5C9622-6F74-49C9-A1E4-E19264CCEDF8}" srcOrd="0" destOrd="0" parTransId="{EC965D2D-E4F2-42C2-9C6F-0F5B9453DF24}" sibTransId="{2CE03A26-D7F7-4847-B87C-0DFF75727E32}"/>
    <dgm:cxn modelId="{888D6810-66D0-4EED-B467-8F177B54349C}" type="presOf" srcId="{E4DEE259-E872-43DF-9BA1-CC7807A1B3D9}" destId="{3B97842C-BFCA-405C-B8B7-0D1A612D6EF3}" srcOrd="0" destOrd="0" presId="urn:microsoft.com/office/officeart/2005/8/layout/lProcess2"/>
    <dgm:cxn modelId="{AB906824-FB6D-4505-BC01-D79EC43D15A7}" type="presOf" srcId="{1D5C9622-6F74-49C9-A1E4-E19264CCEDF8}" destId="{CE21C0C6-A0F8-4D24-AEE9-26FFFC895B67}" srcOrd="1" destOrd="0" presId="urn:microsoft.com/office/officeart/2005/8/layout/lProcess2"/>
    <dgm:cxn modelId="{E9A52EF6-E562-4939-BE34-D2A0CE946544}" srcId="{4F45F517-9F3B-47C1-A111-1FEFCEB031C0}" destId="{63D0ADD1-5667-4DF4-BA1E-B7148BAF0CAC}" srcOrd="2" destOrd="0" parTransId="{0889042F-1A01-42A6-B57E-46A9DFFF1728}" sibTransId="{07A8FB07-277F-442C-BAEC-5103D767375E}"/>
    <dgm:cxn modelId="{65706319-A007-4A2E-A968-7E250EE44345}" srcId="{4F45F517-9F3B-47C1-A111-1FEFCEB031C0}" destId="{96E01B5F-693E-4A7B-A062-68B7DAB19AFA}" srcOrd="1" destOrd="0" parTransId="{FED20F0B-A7D4-4B63-9E1B-02259707165C}" sibTransId="{33DC19A6-4CCA-430F-8448-4945F526F784}"/>
    <dgm:cxn modelId="{F544F1B5-34AE-4E60-A247-21DBF43A473D}" srcId="{96E01B5F-693E-4A7B-A062-68B7DAB19AFA}" destId="{40673B5C-C60E-4738-B145-81BFF2C3ADAE}" srcOrd="0" destOrd="0" parTransId="{40397807-557E-4E01-AC87-FE3001F3C614}" sibTransId="{3B47A31B-2C97-403B-AE90-B836E0C0750F}"/>
    <dgm:cxn modelId="{8F1653B8-0F7A-483B-8EA9-2DA8B9B7E4D0}" type="presOf" srcId="{96E01B5F-693E-4A7B-A062-68B7DAB19AFA}" destId="{1E61BEB8-C3AC-4826-B855-E55E00A13D20}" srcOrd="0" destOrd="0" presId="urn:microsoft.com/office/officeart/2005/8/layout/lProcess2"/>
    <dgm:cxn modelId="{C19EDE93-54FD-4BA8-842B-2F8604BCFE30}" type="presOf" srcId="{4F45F517-9F3B-47C1-A111-1FEFCEB031C0}" destId="{E60688C6-023D-48AE-BF67-3A653F85A72D}" srcOrd="0" destOrd="0" presId="urn:microsoft.com/office/officeart/2005/8/layout/lProcess2"/>
    <dgm:cxn modelId="{F887FE0F-3DAE-4DB6-8097-6A63708D0230}" type="presOf" srcId="{40673B5C-C60E-4738-B145-81BFF2C3ADAE}" destId="{B7934C4D-4765-406B-9204-B5DEDECB46EF}" srcOrd="0" destOrd="0" presId="urn:microsoft.com/office/officeart/2005/8/layout/lProcess2"/>
    <dgm:cxn modelId="{1E766C3E-789A-4E3E-9F27-097C318C52F6}" type="presParOf" srcId="{E60688C6-023D-48AE-BF67-3A653F85A72D}" destId="{22E7E562-59E2-40FB-9CFB-37003DCECA2F}" srcOrd="0" destOrd="0" presId="urn:microsoft.com/office/officeart/2005/8/layout/lProcess2"/>
    <dgm:cxn modelId="{E4CE5AF7-BBD1-4E73-A12D-63C0F3814476}" type="presParOf" srcId="{22E7E562-59E2-40FB-9CFB-37003DCECA2F}" destId="{F8E0D709-227C-49AD-BD6B-400C75C8AD3F}" srcOrd="0" destOrd="0" presId="urn:microsoft.com/office/officeart/2005/8/layout/lProcess2"/>
    <dgm:cxn modelId="{C327CC1D-37DE-4131-AE4E-1953F92E3878}" type="presParOf" srcId="{22E7E562-59E2-40FB-9CFB-37003DCECA2F}" destId="{CE21C0C6-A0F8-4D24-AEE9-26FFFC895B67}" srcOrd="1" destOrd="0" presId="urn:microsoft.com/office/officeart/2005/8/layout/lProcess2"/>
    <dgm:cxn modelId="{0C6A8C7F-03CD-4423-B1EB-205B75642D65}" type="presParOf" srcId="{22E7E562-59E2-40FB-9CFB-37003DCECA2F}" destId="{F0ECCB4D-045F-48EA-B146-09CBE59A0042}" srcOrd="2" destOrd="0" presId="urn:microsoft.com/office/officeart/2005/8/layout/lProcess2"/>
    <dgm:cxn modelId="{B8745D06-72BD-4272-B30C-C9423F13E940}" type="presParOf" srcId="{F0ECCB4D-045F-48EA-B146-09CBE59A0042}" destId="{BDA67E7C-9F19-4051-AA84-FFB50E35C6C7}" srcOrd="0" destOrd="0" presId="urn:microsoft.com/office/officeart/2005/8/layout/lProcess2"/>
    <dgm:cxn modelId="{F4CE39AD-59DA-4321-A311-75DC5786EC3C}" type="presParOf" srcId="{BDA67E7C-9F19-4051-AA84-FFB50E35C6C7}" destId="{4D691299-4DD4-4B9D-A503-7EC63BBF5C03}" srcOrd="0" destOrd="0" presId="urn:microsoft.com/office/officeart/2005/8/layout/lProcess2"/>
    <dgm:cxn modelId="{CFE06AD6-E89C-4070-BAF3-E3E41B18AFB5}" type="presParOf" srcId="{E60688C6-023D-48AE-BF67-3A653F85A72D}" destId="{C3A269E1-5647-4874-AB0A-660BB95F9B9C}" srcOrd="1" destOrd="0" presId="urn:microsoft.com/office/officeart/2005/8/layout/lProcess2"/>
    <dgm:cxn modelId="{7E835414-4B8B-4AFD-B7DB-7D9BDEBB89A3}" type="presParOf" srcId="{E60688C6-023D-48AE-BF67-3A653F85A72D}" destId="{395CB7C5-D662-4C92-9DA1-DBB5971EDA30}" srcOrd="2" destOrd="0" presId="urn:microsoft.com/office/officeart/2005/8/layout/lProcess2"/>
    <dgm:cxn modelId="{09DBEA23-5F0C-4FD8-9EA7-1F0030320258}" type="presParOf" srcId="{395CB7C5-D662-4C92-9DA1-DBB5971EDA30}" destId="{1E61BEB8-C3AC-4826-B855-E55E00A13D20}" srcOrd="0" destOrd="0" presId="urn:microsoft.com/office/officeart/2005/8/layout/lProcess2"/>
    <dgm:cxn modelId="{222AF5D5-FC6F-4B6F-A818-ECD8D3B0FC55}" type="presParOf" srcId="{395CB7C5-D662-4C92-9DA1-DBB5971EDA30}" destId="{BF38541F-BCE2-4655-BF79-62FB591ECCF5}" srcOrd="1" destOrd="0" presId="urn:microsoft.com/office/officeart/2005/8/layout/lProcess2"/>
    <dgm:cxn modelId="{A0AFE221-4F4E-441F-BD88-C9C87F83D219}" type="presParOf" srcId="{395CB7C5-D662-4C92-9DA1-DBB5971EDA30}" destId="{D9247C72-BE39-4B8B-903A-E0F2CA455836}" srcOrd="2" destOrd="0" presId="urn:microsoft.com/office/officeart/2005/8/layout/lProcess2"/>
    <dgm:cxn modelId="{47592ABC-9713-4119-938E-39CD0085FD33}" type="presParOf" srcId="{D9247C72-BE39-4B8B-903A-E0F2CA455836}" destId="{6EBF811E-03A2-4562-B798-8B74DAB91492}" srcOrd="0" destOrd="0" presId="urn:microsoft.com/office/officeart/2005/8/layout/lProcess2"/>
    <dgm:cxn modelId="{1F0A1BF4-5ED9-4666-AF0B-595F06F2C887}" type="presParOf" srcId="{6EBF811E-03A2-4562-B798-8B74DAB91492}" destId="{B7934C4D-4765-406B-9204-B5DEDECB46EF}" srcOrd="0" destOrd="0" presId="urn:microsoft.com/office/officeart/2005/8/layout/lProcess2"/>
    <dgm:cxn modelId="{384F1A44-8CDF-4BE2-8411-0418CB917BDF}" type="presParOf" srcId="{E60688C6-023D-48AE-BF67-3A653F85A72D}" destId="{55A26C5B-9F94-4B75-B99E-0C26DBD27284}" srcOrd="3" destOrd="0" presId="urn:microsoft.com/office/officeart/2005/8/layout/lProcess2"/>
    <dgm:cxn modelId="{44F86488-92B5-4687-85FA-5A64DBB03FD3}" type="presParOf" srcId="{E60688C6-023D-48AE-BF67-3A653F85A72D}" destId="{072ACC4E-69B5-4C6D-9818-389812C6791D}" srcOrd="4" destOrd="0" presId="urn:microsoft.com/office/officeart/2005/8/layout/lProcess2"/>
    <dgm:cxn modelId="{AF792E28-035C-4C7A-9BD9-E5DCF02A8F63}" type="presParOf" srcId="{072ACC4E-69B5-4C6D-9818-389812C6791D}" destId="{54037381-8C13-41F1-9335-0071BF6FD133}" srcOrd="0" destOrd="0" presId="urn:microsoft.com/office/officeart/2005/8/layout/lProcess2"/>
    <dgm:cxn modelId="{BF76548D-C9A2-450D-863A-E42D8E129F64}" type="presParOf" srcId="{072ACC4E-69B5-4C6D-9818-389812C6791D}" destId="{ED6E8758-1C88-457C-A0DC-1376588B7149}" srcOrd="1" destOrd="0" presId="urn:microsoft.com/office/officeart/2005/8/layout/lProcess2"/>
    <dgm:cxn modelId="{C7EB8F99-8442-4FAC-898D-D104B685A93C}" type="presParOf" srcId="{072ACC4E-69B5-4C6D-9818-389812C6791D}" destId="{25E15851-7129-43DF-B6DE-368A04E1EF1E}" srcOrd="2" destOrd="0" presId="urn:microsoft.com/office/officeart/2005/8/layout/lProcess2"/>
    <dgm:cxn modelId="{5CE048B6-EE9C-4F52-9905-9B9132B86961}" type="presParOf" srcId="{25E15851-7129-43DF-B6DE-368A04E1EF1E}" destId="{39C7B220-FBB3-493C-A0FD-BD654C313061}" srcOrd="0" destOrd="0" presId="urn:microsoft.com/office/officeart/2005/8/layout/lProcess2"/>
    <dgm:cxn modelId="{193E01E6-A49B-4D8F-BCD9-53BECE41F7D4}" type="presParOf" srcId="{39C7B220-FBB3-493C-A0FD-BD654C313061}" destId="{3B97842C-BFCA-405C-B8B7-0D1A612D6EF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EF231A-67AA-47FD-85B1-129D95A4A6A1}" type="doc">
      <dgm:prSet loTypeId="urn:microsoft.com/office/officeart/2005/8/layout/StepDownProcess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1DFB4AFF-2E0C-469F-97F7-AFB712EF73A2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CR" b="1" dirty="0" smtClean="0">
              <a:solidFill>
                <a:schemeClr val="tx1"/>
              </a:solidFill>
              <a:cs typeface="Arial" pitchFamily="34" charset="0"/>
            </a:rPr>
            <a:t>Posiciones socio económicas (PSE)</a:t>
          </a:r>
          <a:endParaRPr lang="es-MX" b="1" dirty="0">
            <a:solidFill>
              <a:schemeClr val="tx1"/>
            </a:solidFill>
          </a:endParaRPr>
        </a:p>
      </dgm:t>
    </dgm:pt>
    <dgm:pt modelId="{5BB88A91-7E78-4FAC-86AF-AAAA65DC8FEA}" type="parTrans" cxnId="{7B878026-8427-4E31-9B9C-5A91A5F52DFF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BFCAA106-1340-4502-825B-80732F964591}" type="sibTrans" cxnId="{7B878026-8427-4E31-9B9C-5A91A5F52DFF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CCE31D66-5F4A-422D-9000-E0D134236A95}">
      <dgm:prSet phldrT="[Texto]"/>
      <dgm:spPr/>
      <dgm:t>
        <a:bodyPr/>
        <a:lstStyle/>
        <a:p>
          <a:r>
            <a:rPr lang="es-CR" b="1" dirty="0" smtClean="0">
              <a:solidFill>
                <a:schemeClr val="tx1"/>
              </a:solidFill>
              <a:cs typeface="Arial" pitchFamily="34" charset="0"/>
            </a:rPr>
            <a:t>Desiguales = la buena o mala salud</a:t>
          </a:r>
          <a:endParaRPr lang="es-MX" b="1" dirty="0">
            <a:solidFill>
              <a:schemeClr val="tx1"/>
            </a:solidFill>
          </a:endParaRPr>
        </a:p>
      </dgm:t>
    </dgm:pt>
    <dgm:pt modelId="{43B72D12-16A6-42CF-9525-465414BDC9F2}" type="parTrans" cxnId="{7AEC19B2-CF31-4849-807D-199412947BA6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83D75B45-0F4E-45D9-B4C7-86687813CAA5}" type="sibTrans" cxnId="{7AEC19B2-CF31-4849-807D-199412947BA6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89AE0910-6938-42AA-8A15-3F588CB28D4D}">
      <dgm:prSet phldrT="[Texto]"/>
      <dgm:spPr/>
      <dgm:t>
        <a:bodyPr/>
        <a:lstStyle/>
        <a:p>
          <a:r>
            <a:rPr lang="es-CR" b="1" dirty="0" smtClean="0">
              <a:solidFill>
                <a:schemeClr val="tx1"/>
              </a:solidFill>
              <a:cs typeface="Arial" pitchFamily="34" charset="0"/>
            </a:rPr>
            <a:t>Producen inequidades de salud</a:t>
          </a:r>
          <a:endParaRPr lang="es-MX" b="1" dirty="0">
            <a:solidFill>
              <a:schemeClr val="tx1"/>
            </a:solidFill>
          </a:endParaRPr>
        </a:p>
      </dgm:t>
    </dgm:pt>
    <dgm:pt modelId="{E7EC4D1F-5E4E-4396-9995-9114EC9D8C5B}" type="parTrans" cxnId="{108E470E-7C73-412B-86B3-617088C87D54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5239914A-945E-4862-B7E2-E9ADDFE6C3EC}" type="sibTrans" cxnId="{108E470E-7C73-412B-86B3-617088C87D54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57438C08-C610-4188-AECB-CD47AB8D864D}" type="pres">
      <dgm:prSet presAssocID="{6AEF231A-67AA-47FD-85B1-129D95A4A6A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3E85E537-C192-46F5-974B-57CED4090E77}" type="pres">
      <dgm:prSet presAssocID="{1DFB4AFF-2E0C-469F-97F7-AFB712EF73A2}" presName="composite" presStyleCnt="0"/>
      <dgm:spPr/>
    </dgm:pt>
    <dgm:pt modelId="{57DE73FA-FB4B-4081-8911-CFCF9DE7825E}" type="pres">
      <dgm:prSet presAssocID="{1DFB4AFF-2E0C-469F-97F7-AFB712EF73A2}" presName="bentUpArrow1" presStyleLbl="alignImgPlace1" presStyleIdx="0" presStyleCnt="2"/>
      <dgm:spPr/>
    </dgm:pt>
    <dgm:pt modelId="{074B0162-27CC-4379-A009-2303C5AED4D0}" type="pres">
      <dgm:prSet presAssocID="{1DFB4AFF-2E0C-469F-97F7-AFB712EF73A2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0EF241-7A89-42AD-8E8B-FF2209B93A90}" type="pres">
      <dgm:prSet presAssocID="{1DFB4AFF-2E0C-469F-97F7-AFB712EF73A2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F5A594-94BC-404A-A01C-34F99C414828}" type="pres">
      <dgm:prSet presAssocID="{BFCAA106-1340-4502-825B-80732F964591}" presName="sibTrans" presStyleCnt="0"/>
      <dgm:spPr/>
    </dgm:pt>
    <dgm:pt modelId="{F6B39F1D-B3A6-475E-A47C-F19B95F2B273}" type="pres">
      <dgm:prSet presAssocID="{CCE31D66-5F4A-422D-9000-E0D134236A95}" presName="composite" presStyleCnt="0"/>
      <dgm:spPr/>
    </dgm:pt>
    <dgm:pt modelId="{6B1747AC-E8AC-436D-95B0-C2BEF589AF51}" type="pres">
      <dgm:prSet presAssocID="{CCE31D66-5F4A-422D-9000-E0D134236A95}" presName="bentUpArrow1" presStyleLbl="alignImgPlace1" presStyleIdx="1" presStyleCnt="2"/>
      <dgm:spPr/>
    </dgm:pt>
    <dgm:pt modelId="{DCB40D80-AB2E-422D-8AFC-9521BADDAB9A}" type="pres">
      <dgm:prSet presAssocID="{CCE31D66-5F4A-422D-9000-E0D134236A95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BC6FDC5-6BC5-49BB-8684-49301069BB98}" type="pres">
      <dgm:prSet presAssocID="{CCE31D66-5F4A-422D-9000-E0D134236A95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A3CCC6E-6FF4-4044-91A2-A86653528708}" type="pres">
      <dgm:prSet presAssocID="{83D75B45-0F4E-45D9-B4C7-86687813CAA5}" presName="sibTrans" presStyleCnt="0"/>
      <dgm:spPr/>
    </dgm:pt>
    <dgm:pt modelId="{BBFBF355-EA55-4DD7-9FE2-C7D8703C0DCC}" type="pres">
      <dgm:prSet presAssocID="{89AE0910-6938-42AA-8A15-3F588CB28D4D}" presName="composite" presStyleCnt="0"/>
      <dgm:spPr/>
    </dgm:pt>
    <dgm:pt modelId="{0A3ACF28-FA63-4E0B-9F91-DD4C4AB01017}" type="pres">
      <dgm:prSet presAssocID="{89AE0910-6938-42AA-8A15-3F588CB28D4D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5E02ADD-67AF-4F28-AE4C-54318D9A9150}" type="presOf" srcId="{CCE31D66-5F4A-422D-9000-E0D134236A95}" destId="{DCB40D80-AB2E-422D-8AFC-9521BADDAB9A}" srcOrd="0" destOrd="0" presId="urn:microsoft.com/office/officeart/2005/8/layout/StepDownProcess"/>
    <dgm:cxn modelId="{39E5A247-F74A-4B1A-BD72-B6D968EB70B8}" type="presOf" srcId="{6AEF231A-67AA-47FD-85B1-129D95A4A6A1}" destId="{57438C08-C610-4188-AECB-CD47AB8D864D}" srcOrd="0" destOrd="0" presId="urn:microsoft.com/office/officeart/2005/8/layout/StepDownProcess"/>
    <dgm:cxn modelId="{7AEC19B2-CF31-4849-807D-199412947BA6}" srcId="{6AEF231A-67AA-47FD-85B1-129D95A4A6A1}" destId="{CCE31D66-5F4A-422D-9000-E0D134236A95}" srcOrd="1" destOrd="0" parTransId="{43B72D12-16A6-42CF-9525-465414BDC9F2}" sibTransId="{83D75B45-0F4E-45D9-B4C7-86687813CAA5}"/>
    <dgm:cxn modelId="{7B878026-8427-4E31-9B9C-5A91A5F52DFF}" srcId="{6AEF231A-67AA-47FD-85B1-129D95A4A6A1}" destId="{1DFB4AFF-2E0C-469F-97F7-AFB712EF73A2}" srcOrd="0" destOrd="0" parTransId="{5BB88A91-7E78-4FAC-86AF-AAAA65DC8FEA}" sibTransId="{BFCAA106-1340-4502-825B-80732F964591}"/>
    <dgm:cxn modelId="{7C557BC9-6B5C-4322-AD3A-DBBB22420683}" type="presOf" srcId="{1DFB4AFF-2E0C-469F-97F7-AFB712EF73A2}" destId="{074B0162-27CC-4379-A009-2303C5AED4D0}" srcOrd="0" destOrd="0" presId="urn:microsoft.com/office/officeart/2005/8/layout/StepDownProcess"/>
    <dgm:cxn modelId="{108E470E-7C73-412B-86B3-617088C87D54}" srcId="{6AEF231A-67AA-47FD-85B1-129D95A4A6A1}" destId="{89AE0910-6938-42AA-8A15-3F588CB28D4D}" srcOrd="2" destOrd="0" parTransId="{E7EC4D1F-5E4E-4396-9995-9114EC9D8C5B}" sibTransId="{5239914A-945E-4862-B7E2-E9ADDFE6C3EC}"/>
    <dgm:cxn modelId="{E7995713-B166-4DC1-A2AE-DC6E0B49E752}" type="presOf" srcId="{89AE0910-6938-42AA-8A15-3F588CB28D4D}" destId="{0A3ACF28-FA63-4E0B-9F91-DD4C4AB01017}" srcOrd="0" destOrd="0" presId="urn:microsoft.com/office/officeart/2005/8/layout/StepDownProcess"/>
    <dgm:cxn modelId="{7F8F3AEF-EBC6-43F2-8613-E9151C446D30}" type="presParOf" srcId="{57438C08-C610-4188-AECB-CD47AB8D864D}" destId="{3E85E537-C192-46F5-974B-57CED4090E77}" srcOrd="0" destOrd="0" presId="urn:microsoft.com/office/officeart/2005/8/layout/StepDownProcess"/>
    <dgm:cxn modelId="{42172D9B-2F00-418D-9E74-5B1ED14D4D2B}" type="presParOf" srcId="{3E85E537-C192-46F5-974B-57CED4090E77}" destId="{57DE73FA-FB4B-4081-8911-CFCF9DE7825E}" srcOrd="0" destOrd="0" presId="urn:microsoft.com/office/officeart/2005/8/layout/StepDownProcess"/>
    <dgm:cxn modelId="{C8F5866C-9AA2-468A-84D2-4F06615A6DB3}" type="presParOf" srcId="{3E85E537-C192-46F5-974B-57CED4090E77}" destId="{074B0162-27CC-4379-A009-2303C5AED4D0}" srcOrd="1" destOrd="0" presId="urn:microsoft.com/office/officeart/2005/8/layout/StepDownProcess"/>
    <dgm:cxn modelId="{728F5DD0-B603-4E21-A8ED-6E7DD60A8868}" type="presParOf" srcId="{3E85E537-C192-46F5-974B-57CED4090E77}" destId="{D60EF241-7A89-42AD-8E8B-FF2209B93A90}" srcOrd="2" destOrd="0" presId="urn:microsoft.com/office/officeart/2005/8/layout/StepDownProcess"/>
    <dgm:cxn modelId="{6D15F268-E7E0-4596-85F2-58C2D81945AC}" type="presParOf" srcId="{57438C08-C610-4188-AECB-CD47AB8D864D}" destId="{E9F5A594-94BC-404A-A01C-34F99C414828}" srcOrd="1" destOrd="0" presId="urn:microsoft.com/office/officeart/2005/8/layout/StepDownProcess"/>
    <dgm:cxn modelId="{D31ED770-9D2E-4644-A40E-B0876266BED0}" type="presParOf" srcId="{57438C08-C610-4188-AECB-CD47AB8D864D}" destId="{F6B39F1D-B3A6-475E-A47C-F19B95F2B273}" srcOrd="2" destOrd="0" presId="urn:microsoft.com/office/officeart/2005/8/layout/StepDownProcess"/>
    <dgm:cxn modelId="{C5FCCDBD-83C2-48CD-84AC-141A8878704C}" type="presParOf" srcId="{F6B39F1D-B3A6-475E-A47C-F19B95F2B273}" destId="{6B1747AC-E8AC-436D-95B0-C2BEF589AF51}" srcOrd="0" destOrd="0" presId="urn:microsoft.com/office/officeart/2005/8/layout/StepDownProcess"/>
    <dgm:cxn modelId="{36C8DDCA-63D3-4DBC-A748-A66168D986D7}" type="presParOf" srcId="{F6B39F1D-B3A6-475E-A47C-F19B95F2B273}" destId="{DCB40D80-AB2E-422D-8AFC-9521BADDAB9A}" srcOrd="1" destOrd="0" presId="urn:microsoft.com/office/officeart/2005/8/layout/StepDownProcess"/>
    <dgm:cxn modelId="{26B03AD9-5223-4328-A7CD-F75EF0A714A3}" type="presParOf" srcId="{F6B39F1D-B3A6-475E-A47C-F19B95F2B273}" destId="{0BC6FDC5-6BC5-49BB-8684-49301069BB98}" srcOrd="2" destOrd="0" presId="urn:microsoft.com/office/officeart/2005/8/layout/StepDownProcess"/>
    <dgm:cxn modelId="{8076E5D1-0291-407C-A737-14716901BADD}" type="presParOf" srcId="{57438C08-C610-4188-AECB-CD47AB8D864D}" destId="{8A3CCC6E-6FF4-4044-91A2-A86653528708}" srcOrd="3" destOrd="0" presId="urn:microsoft.com/office/officeart/2005/8/layout/StepDownProcess"/>
    <dgm:cxn modelId="{A2D238CE-D664-4A32-B1A9-230581CA4A2B}" type="presParOf" srcId="{57438C08-C610-4188-AECB-CD47AB8D864D}" destId="{BBFBF355-EA55-4DD7-9FE2-C7D8703C0DCC}" srcOrd="4" destOrd="0" presId="urn:microsoft.com/office/officeart/2005/8/layout/StepDownProcess"/>
    <dgm:cxn modelId="{F14ADF4D-9CEF-46BC-945E-29E9BBD68521}" type="presParOf" srcId="{BBFBF355-EA55-4DD7-9FE2-C7D8703C0DCC}" destId="{0A3ACF28-FA63-4E0B-9F91-DD4C4AB0101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3BCD3A-487A-45FD-A2DA-DB83330F396E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8DCE873C-88CA-4DAF-A57A-20580EF6FE6C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tx1"/>
              </a:solidFill>
            </a:rPr>
            <a:t>Interculturalidad</a:t>
          </a:r>
          <a:endParaRPr lang="es-MX" sz="1600" b="1" dirty="0">
            <a:solidFill>
              <a:schemeClr val="tx1"/>
            </a:solidFill>
          </a:endParaRPr>
        </a:p>
      </dgm:t>
    </dgm:pt>
    <dgm:pt modelId="{24BCA669-4E81-4FFB-825B-1234FBDF2C3A}" type="parTrans" cxnId="{12EE508C-5F9F-4D95-9A50-BC78AE27D254}">
      <dgm:prSet/>
      <dgm:spPr/>
      <dgm:t>
        <a:bodyPr/>
        <a:lstStyle/>
        <a:p>
          <a:endParaRPr lang="es-MX"/>
        </a:p>
      </dgm:t>
    </dgm:pt>
    <dgm:pt modelId="{3FD30031-519E-4024-8C9B-7F21E6DDD0D4}" type="sibTrans" cxnId="{12EE508C-5F9F-4D95-9A50-BC78AE27D254}">
      <dgm:prSet/>
      <dgm:spPr/>
      <dgm:t>
        <a:bodyPr/>
        <a:lstStyle/>
        <a:p>
          <a:endParaRPr lang="es-MX"/>
        </a:p>
      </dgm:t>
    </dgm:pt>
    <dgm:pt modelId="{AAA87547-0AD9-4E68-88D4-C9BE5FDF2930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tx1"/>
              </a:solidFill>
            </a:rPr>
            <a:t>Participación Social </a:t>
          </a:r>
          <a:endParaRPr lang="es-MX" sz="1600" b="1" dirty="0">
            <a:solidFill>
              <a:schemeClr val="tx1"/>
            </a:solidFill>
          </a:endParaRPr>
        </a:p>
      </dgm:t>
    </dgm:pt>
    <dgm:pt modelId="{3A842C57-39A3-498F-BD05-21889899CA2A}" type="parTrans" cxnId="{F70CB162-2252-4DCF-B42F-C52211D39630}">
      <dgm:prSet/>
      <dgm:spPr/>
      <dgm:t>
        <a:bodyPr/>
        <a:lstStyle/>
        <a:p>
          <a:endParaRPr lang="es-MX"/>
        </a:p>
      </dgm:t>
    </dgm:pt>
    <dgm:pt modelId="{EBF7D0FB-09BA-4C75-91CE-7A9A26862989}" type="sibTrans" cxnId="{F70CB162-2252-4DCF-B42F-C52211D39630}">
      <dgm:prSet/>
      <dgm:spPr/>
      <dgm:t>
        <a:bodyPr/>
        <a:lstStyle/>
        <a:p>
          <a:endParaRPr lang="es-MX"/>
        </a:p>
      </dgm:t>
    </dgm:pt>
    <dgm:pt modelId="{761D395D-A472-40A5-B260-509CA5A4525F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tx1"/>
              </a:solidFill>
            </a:rPr>
            <a:t>Intersectorialdad</a:t>
          </a:r>
          <a:endParaRPr lang="es-MX" sz="1600" b="1" dirty="0">
            <a:solidFill>
              <a:schemeClr val="tx1"/>
            </a:solidFill>
          </a:endParaRPr>
        </a:p>
      </dgm:t>
    </dgm:pt>
    <dgm:pt modelId="{F3D7067F-F126-4B80-9DB7-3D9C0F727592}" type="parTrans" cxnId="{8D064EF7-51DB-4A83-8DC1-1E541F65FF41}">
      <dgm:prSet/>
      <dgm:spPr/>
      <dgm:t>
        <a:bodyPr/>
        <a:lstStyle/>
        <a:p>
          <a:endParaRPr lang="es-MX"/>
        </a:p>
      </dgm:t>
    </dgm:pt>
    <dgm:pt modelId="{5BBB1D90-DCB5-4BEC-8A68-BC0DD1A95CCA}" type="sibTrans" cxnId="{8D064EF7-51DB-4A83-8DC1-1E541F65FF41}">
      <dgm:prSet/>
      <dgm:spPr/>
      <dgm:t>
        <a:bodyPr/>
        <a:lstStyle/>
        <a:p>
          <a:endParaRPr lang="es-MX"/>
        </a:p>
      </dgm:t>
    </dgm:pt>
    <dgm:pt modelId="{DA03B9A9-4DDF-4913-8050-C15966A37399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tx1"/>
              </a:solidFill>
            </a:rPr>
            <a:t>Género</a:t>
          </a:r>
          <a:endParaRPr lang="es-MX" sz="1600" b="1" dirty="0">
            <a:solidFill>
              <a:schemeClr val="tx1"/>
            </a:solidFill>
          </a:endParaRPr>
        </a:p>
      </dgm:t>
    </dgm:pt>
    <dgm:pt modelId="{D7ADFC72-C3FD-4590-BA6B-6289ADE64991}" type="parTrans" cxnId="{EA3BD68C-5FB7-4C87-A170-9DB99846B5E3}">
      <dgm:prSet/>
      <dgm:spPr/>
      <dgm:t>
        <a:bodyPr/>
        <a:lstStyle/>
        <a:p>
          <a:endParaRPr lang="es-MX"/>
        </a:p>
      </dgm:t>
    </dgm:pt>
    <dgm:pt modelId="{F30422B5-5F4C-4146-8D2B-0352740D69F5}" type="sibTrans" cxnId="{EA3BD68C-5FB7-4C87-A170-9DB99846B5E3}">
      <dgm:prSet/>
      <dgm:spPr/>
      <dgm:t>
        <a:bodyPr/>
        <a:lstStyle/>
        <a:p>
          <a:endParaRPr lang="es-MX"/>
        </a:p>
      </dgm:t>
    </dgm:pt>
    <dgm:pt modelId="{01A0731F-7A4A-413A-AB45-A6C52799F219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tx1"/>
              </a:solidFill>
            </a:rPr>
            <a:t>Mercadotecnia social</a:t>
          </a:r>
          <a:endParaRPr lang="es-MX" sz="1600" b="1" dirty="0">
            <a:solidFill>
              <a:schemeClr val="tx1"/>
            </a:solidFill>
          </a:endParaRPr>
        </a:p>
      </dgm:t>
    </dgm:pt>
    <dgm:pt modelId="{1D4FB45D-5918-42A6-990E-828D12BF16E9}" type="parTrans" cxnId="{0F23E7FC-4572-4430-843A-EC3196794A94}">
      <dgm:prSet/>
      <dgm:spPr/>
      <dgm:t>
        <a:bodyPr/>
        <a:lstStyle/>
        <a:p>
          <a:endParaRPr lang="es-MX"/>
        </a:p>
      </dgm:t>
    </dgm:pt>
    <dgm:pt modelId="{69A4C688-E01E-4836-A5EB-6E1A2079D772}" type="sibTrans" cxnId="{0F23E7FC-4572-4430-843A-EC3196794A94}">
      <dgm:prSet/>
      <dgm:spPr/>
      <dgm:t>
        <a:bodyPr/>
        <a:lstStyle/>
        <a:p>
          <a:endParaRPr lang="es-MX"/>
        </a:p>
      </dgm:t>
    </dgm:pt>
    <dgm:pt modelId="{EA2A71BE-4657-4751-965C-4E8F971D5149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tx1"/>
              </a:solidFill>
            </a:rPr>
            <a:t>Seguimiento y evaluación </a:t>
          </a:r>
          <a:endParaRPr lang="es-MX" sz="1600" b="1" dirty="0">
            <a:solidFill>
              <a:schemeClr val="tx1"/>
            </a:solidFill>
          </a:endParaRPr>
        </a:p>
      </dgm:t>
    </dgm:pt>
    <dgm:pt modelId="{560BE84B-10C5-4914-94E8-5F3932150873}" type="parTrans" cxnId="{CD41D8F4-F44B-4E68-8C91-3073DFC5039C}">
      <dgm:prSet/>
      <dgm:spPr/>
      <dgm:t>
        <a:bodyPr/>
        <a:lstStyle/>
        <a:p>
          <a:endParaRPr lang="es-MX"/>
        </a:p>
      </dgm:t>
    </dgm:pt>
    <dgm:pt modelId="{12CE583F-4B24-4319-9968-4AE9B2702064}" type="sibTrans" cxnId="{CD41D8F4-F44B-4E68-8C91-3073DFC5039C}">
      <dgm:prSet/>
      <dgm:spPr/>
      <dgm:t>
        <a:bodyPr/>
        <a:lstStyle/>
        <a:p>
          <a:endParaRPr lang="es-MX"/>
        </a:p>
      </dgm:t>
    </dgm:pt>
    <dgm:pt modelId="{1177BD66-2D33-4643-A6BB-3BFB921A7913}" type="pres">
      <dgm:prSet presAssocID="{D93BCD3A-487A-45FD-A2DA-DB83330F396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961B661C-4F78-40C5-91AE-12F919ED7BCC}" type="pres">
      <dgm:prSet presAssocID="{8DCE873C-88CA-4DAF-A57A-20580EF6FE6C}" presName="composite" presStyleCnt="0"/>
      <dgm:spPr/>
    </dgm:pt>
    <dgm:pt modelId="{EFA861B6-A0C3-4D30-954B-80FBE7C8C689}" type="pres">
      <dgm:prSet presAssocID="{8DCE873C-88CA-4DAF-A57A-20580EF6FE6C}" presName="Parent1" presStyleLbl="node1" presStyleIdx="0" presStyleCnt="12" custScaleX="3533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778456-0720-42F4-B412-0C4B3B7A710A}" type="pres">
      <dgm:prSet presAssocID="{8DCE873C-88CA-4DAF-A57A-20580EF6FE6C}" presName="Childtext1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F2E6EA-2022-41F7-8A8A-A60CA0B7F70D}" type="pres">
      <dgm:prSet presAssocID="{8DCE873C-88CA-4DAF-A57A-20580EF6FE6C}" presName="BalanceSpacing" presStyleCnt="0"/>
      <dgm:spPr/>
    </dgm:pt>
    <dgm:pt modelId="{5DA943C4-0E0F-42CB-B28A-6C7E82653FFF}" type="pres">
      <dgm:prSet presAssocID="{8DCE873C-88CA-4DAF-A57A-20580EF6FE6C}" presName="BalanceSpacing1" presStyleCnt="0"/>
      <dgm:spPr/>
    </dgm:pt>
    <dgm:pt modelId="{45FEA9BF-9394-420A-8C71-C153EDBEE4C0}" type="pres">
      <dgm:prSet presAssocID="{3FD30031-519E-4024-8C9B-7F21E6DDD0D4}" presName="Accent1Text" presStyleLbl="node1" presStyleIdx="1" presStyleCnt="12" custScaleY="92253" custLinFactX="-20525" custLinFactNeighborX="-100000" custLinFactNeighborY="3557"/>
      <dgm:spPr/>
      <dgm:t>
        <a:bodyPr/>
        <a:lstStyle/>
        <a:p>
          <a:endParaRPr lang="es-MX"/>
        </a:p>
      </dgm:t>
    </dgm:pt>
    <dgm:pt modelId="{09DAA032-AF4D-4295-80ED-C01F6C9E1CD3}" type="pres">
      <dgm:prSet presAssocID="{3FD30031-519E-4024-8C9B-7F21E6DDD0D4}" presName="spaceBetweenRectangles" presStyleCnt="0"/>
      <dgm:spPr/>
    </dgm:pt>
    <dgm:pt modelId="{DE1766B8-B188-4507-B379-DB27849FF268}" type="pres">
      <dgm:prSet presAssocID="{AAA87547-0AD9-4E68-88D4-C9BE5FDF2930}" presName="composite" presStyleCnt="0"/>
      <dgm:spPr/>
    </dgm:pt>
    <dgm:pt modelId="{DCA02FBC-6FC7-42D8-9372-B8BF77D545C5}" type="pres">
      <dgm:prSet presAssocID="{AAA87547-0AD9-4E68-88D4-C9BE5FDF2930}" presName="Parent1" presStyleLbl="node1" presStyleIdx="2" presStyleCnt="12" custScaleX="3372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741918-0FF3-4CFF-926B-7D94D3F2DA8D}" type="pres">
      <dgm:prSet presAssocID="{AAA87547-0AD9-4E68-88D4-C9BE5FDF2930}" presName="Childtext1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940A672-B075-40E6-836E-161FE9A5FD0E}" type="pres">
      <dgm:prSet presAssocID="{AAA87547-0AD9-4E68-88D4-C9BE5FDF2930}" presName="BalanceSpacing" presStyleCnt="0"/>
      <dgm:spPr/>
    </dgm:pt>
    <dgm:pt modelId="{E938995D-7492-4A62-8179-B4CCF0723853}" type="pres">
      <dgm:prSet presAssocID="{AAA87547-0AD9-4E68-88D4-C9BE5FDF2930}" presName="BalanceSpacing1" presStyleCnt="0"/>
      <dgm:spPr/>
    </dgm:pt>
    <dgm:pt modelId="{6DE0E15D-AEDD-45C3-803A-F7B75154F306}" type="pres">
      <dgm:prSet presAssocID="{EBF7D0FB-09BA-4C75-91CE-7A9A26862989}" presName="Accent1Text" presStyleLbl="node1" presStyleIdx="3" presStyleCnt="12" custLinFactNeighborX="53796" custLinFactNeighborY="63704"/>
      <dgm:spPr/>
      <dgm:t>
        <a:bodyPr/>
        <a:lstStyle/>
        <a:p>
          <a:endParaRPr lang="es-MX"/>
        </a:p>
      </dgm:t>
    </dgm:pt>
    <dgm:pt modelId="{5798C873-0DF4-4EE8-9571-1EAF81D471F9}" type="pres">
      <dgm:prSet presAssocID="{EBF7D0FB-09BA-4C75-91CE-7A9A26862989}" presName="spaceBetweenRectangles" presStyleCnt="0"/>
      <dgm:spPr/>
    </dgm:pt>
    <dgm:pt modelId="{01F60412-098D-408B-BAD9-4614A025C1B0}" type="pres">
      <dgm:prSet presAssocID="{761D395D-A472-40A5-B260-509CA5A4525F}" presName="composite" presStyleCnt="0"/>
      <dgm:spPr/>
    </dgm:pt>
    <dgm:pt modelId="{7053BBB7-FB11-4E35-94CD-2203D68D93F0}" type="pres">
      <dgm:prSet presAssocID="{761D395D-A472-40A5-B260-509CA5A4525F}" presName="Parent1" presStyleLbl="node1" presStyleIdx="4" presStyleCnt="12" custScaleX="349309" custScaleY="100210" custLinFactX="-3109" custLinFactNeighborX="-100000" custLinFactNeighborY="93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3BC718-AB6E-4394-8EF1-D239ABB82D7C}" type="pres">
      <dgm:prSet presAssocID="{761D395D-A472-40A5-B260-509CA5A4525F}" presName="Childtext1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08738372-D84E-43D2-BF2F-65FEAAABFE5D}" type="pres">
      <dgm:prSet presAssocID="{761D395D-A472-40A5-B260-509CA5A4525F}" presName="BalanceSpacing" presStyleCnt="0"/>
      <dgm:spPr/>
    </dgm:pt>
    <dgm:pt modelId="{641CE537-C0F1-4F14-9812-1051105E7C20}" type="pres">
      <dgm:prSet presAssocID="{761D395D-A472-40A5-B260-509CA5A4525F}" presName="BalanceSpacing1" presStyleCnt="0"/>
      <dgm:spPr/>
    </dgm:pt>
    <dgm:pt modelId="{161F222B-761E-4A8E-8C64-825E0584E0DC}" type="pres">
      <dgm:prSet presAssocID="{5BBB1D90-DCB5-4BEC-8A68-BC0DD1A95CCA}" presName="Accent1Text" presStyleLbl="node1" presStyleIdx="5" presStyleCnt="12" custLinFactNeighborX="-92649" custLinFactNeighborY="84505"/>
      <dgm:spPr/>
      <dgm:t>
        <a:bodyPr/>
        <a:lstStyle/>
        <a:p>
          <a:endParaRPr lang="es-MX"/>
        </a:p>
      </dgm:t>
    </dgm:pt>
    <dgm:pt modelId="{D4E94BE3-4CF4-4681-B5B1-0FE37012D958}" type="pres">
      <dgm:prSet presAssocID="{5BBB1D90-DCB5-4BEC-8A68-BC0DD1A95CCA}" presName="spaceBetweenRectangles" presStyleCnt="0"/>
      <dgm:spPr/>
    </dgm:pt>
    <dgm:pt modelId="{4DC1F958-C34D-4E4A-A875-3590C7606074}" type="pres">
      <dgm:prSet presAssocID="{DA03B9A9-4DDF-4913-8050-C15966A37399}" presName="composite" presStyleCnt="0"/>
      <dgm:spPr/>
    </dgm:pt>
    <dgm:pt modelId="{AB55575B-7258-4C92-BCE0-D7FB2288F613}" type="pres">
      <dgm:prSet presAssocID="{DA03B9A9-4DDF-4913-8050-C15966A37399}" presName="Parent1" presStyleLbl="node1" presStyleIdx="6" presStyleCnt="12" custScaleX="1938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3E270A-CC23-488E-B9CD-8669E9F5E09E}" type="pres">
      <dgm:prSet presAssocID="{DA03B9A9-4DDF-4913-8050-C15966A37399}" presName="Childtext1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DB437831-02B6-4D73-8673-89EBA8369FCA}" type="pres">
      <dgm:prSet presAssocID="{DA03B9A9-4DDF-4913-8050-C15966A37399}" presName="BalanceSpacing" presStyleCnt="0"/>
      <dgm:spPr/>
    </dgm:pt>
    <dgm:pt modelId="{7A11EA35-586B-404B-BA02-7278181F6ED1}" type="pres">
      <dgm:prSet presAssocID="{DA03B9A9-4DDF-4913-8050-C15966A37399}" presName="BalanceSpacing1" presStyleCnt="0"/>
      <dgm:spPr/>
    </dgm:pt>
    <dgm:pt modelId="{074AE5FC-679C-460B-880D-D55CB535471A}" type="pres">
      <dgm:prSet presAssocID="{F30422B5-5F4C-4146-8D2B-0352740D69F5}" presName="Accent1Text" presStyleLbl="node1" presStyleIdx="7" presStyleCnt="12" custLinFactX="6097" custLinFactNeighborX="100000" custLinFactNeighborY="-25539"/>
      <dgm:spPr/>
      <dgm:t>
        <a:bodyPr/>
        <a:lstStyle/>
        <a:p>
          <a:endParaRPr lang="es-MX"/>
        </a:p>
      </dgm:t>
    </dgm:pt>
    <dgm:pt modelId="{D93163AF-0A6C-4D77-B56C-6F67731E0081}" type="pres">
      <dgm:prSet presAssocID="{F30422B5-5F4C-4146-8D2B-0352740D69F5}" presName="spaceBetweenRectangles" presStyleCnt="0"/>
      <dgm:spPr/>
    </dgm:pt>
    <dgm:pt modelId="{85637F8D-0FB4-471A-889B-1B42749B6EB4}" type="pres">
      <dgm:prSet presAssocID="{01A0731F-7A4A-413A-AB45-A6C52799F219}" presName="composite" presStyleCnt="0"/>
      <dgm:spPr/>
    </dgm:pt>
    <dgm:pt modelId="{202882CE-4D04-411D-A8DF-C0F0A76B214E}" type="pres">
      <dgm:prSet presAssocID="{01A0731F-7A4A-413A-AB45-A6C52799F219}" presName="Parent1" presStyleLbl="node1" presStyleIdx="8" presStyleCnt="12" custScaleX="371733" custScaleY="81205" custLinFactNeighborX="8385" custLinFactNeighborY="-184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8F2324-CFF3-41BD-A55E-8C3DCA091680}" type="pres">
      <dgm:prSet presAssocID="{01A0731F-7A4A-413A-AB45-A6C52799F219}" presName="Childtext1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C22C2E80-EB58-4964-90EF-4DFEA5921686}" type="pres">
      <dgm:prSet presAssocID="{01A0731F-7A4A-413A-AB45-A6C52799F219}" presName="BalanceSpacing" presStyleCnt="0"/>
      <dgm:spPr/>
    </dgm:pt>
    <dgm:pt modelId="{B7E64437-FB6A-4298-A4AC-240DFFF34CB4}" type="pres">
      <dgm:prSet presAssocID="{01A0731F-7A4A-413A-AB45-A6C52799F219}" presName="BalanceSpacing1" presStyleCnt="0"/>
      <dgm:spPr/>
    </dgm:pt>
    <dgm:pt modelId="{41AB8BFA-E7C8-4397-8261-8F4A8BD45E16}" type="pres">
      <dgm:prSet presAssocID="{69A4C688-E01E-4836-A5EB-6E1A2079D772}" presName="Accent1Text" presStyleLbl="node1" presStyleIdx="9" presStyleCnt="12" custLinFactX="-65298" custLinFactNeighborX="-100000" custLinFactNeighborY="-12913"/>
      <dgm:spPr/>
      <dgm:t>
        <a:bodyPr/>
        <a:lstStyle/>
        <a:p>
          <a:endParaRPr lang="es-MX"/>
        </a:p>
      </dgm:t>
    </dgm:pt>
    <dgm:pt modelId="{F33F5340-784E-4C95-9273-C21E08FD9FBF}" type="pres">
      <dgm:prSet presAssocID="{69A4C688-E01E-4836-A5EB-6E1A2079D772}" presName="spaceBetweenRectangles" presStyleCnt="0"/>
      <dgm:spPr/>
    </dgm:pt>
    <dgm:pt modelId="{D2D803D0-E958-44BC-B8D7-F72BBE5438A3}" type="pres">
      <dgm:prSet presAssocID="{EA2A71BE-4657-4751-965C-4E8F971D5149}" presName="composite" presStyleCnt="0"/>
      <dgm:spPr/>
    </dgm:pt>
    <dgm:pt modelId="{835D5094-DDFC-4158-B782-92F29611B7F9}" type="pres">
      <dgm:prSet presAssocID="{EA2A71BE-4657-4751-965C-4E8F971D5149}" presName="Parent1" presStyleLbl="node1" presStyleIdx="10" presStyleCnt="12" custScaleX="340252" custLinFactNeighborX="-58271" custLinFactNeighborY="-257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228AAA-94D6-441C-8FDF-B6581ADB4397}" type="pres">
      <dgm:prSet presAssocID="{EA2A71BE-4657-4751-965C-4E8F971D5149}" presName="Childtext1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4E45C3-7DF0-4185-8749-16AD7DDC95BC}" type="pres">
      <dgm:prSet presAssocID="{EA2A71BE-4657-4751-965C-4E8F971D5149}" presName="BalanceSpacing" presStyleCnt="0"/>
      <dgm:spPr/>
    </dgm:pt>
    <dgm:pt modelId="{37ED61B4-6932-4CA0-816E-2BAF6680E0B9}" type="pres">
      <dgm:prSet presAssocID="{EA2A71BE-4657-4751-965C-4E8F971D5149}" presName="BalanceSpacing1" presStyleCnt="0"/>
      <dgm:spPr/>
    </dgm:pt>
    <dgm:pt modelId="{91918513-8884-4EB2-895A-E83F332FB3C4}" type="pres">
      <dgm:prSet presAssocID="{12CE583F-4B24-4319-9968-4AE9B2702064}" presName="Accent1Text" presStyleLbl="node1" presStyleIdx="11" presStyleCnt="12" custLinFactNeighborX="74716" custLinFactNeighborY="-7800"/>
      <dgm:spPr/>
      <dgm:t>
        <a:bodyPr/>
        <a:lstStyle/>
        <a:p>
          <a:endParaRPr lang="es-MX"/>
        </a:p>
      </dgm:t>
    </dgm:pt>
  </dgm:ptLst>
  <dgm:cxnLst>
    <dgm:cxn modelId="{0F23E7FC-4572-4430-843A-EC3196794A94}" srcId="{D93BCD3A-487A-45FD-A2DA-DB83330F396E}" destId="{01A0731F-7A4A-413A-AB45-A6C52799F219}" srcOrd="4" destOrd="0" parTransId="{1D4FB45D-5918-42A6-990E-828D12BF16E9}" sibTransId="{69A4C688-E01E-4836-A5EB-6E1A2079D772}"/>
    <dgm:cxn modelId="{0A1DB992-DD2E-4A2C-B2DE-6CC752510F47}" type="presOf" srcId="{EA2A71BE-4657-4751-965C-4E8F971D5149}" destId="{835D5094-DDFC-4158-B782-92F29611B7F9}" srcOrd="0" destOrd="0" presId="urn:microsoft.com/office/officeart/2008/layout/AlternatingHexagons"/>
    <dgm:cxn modelId="{83A70D5C-2F0F-4328-B67D-BFB61FB87007}" type="presOf" srcId="{761D395D-A472-40A5-B260-509CA5A4525F}" destId="{7053BBB7-FB11-4E35-94CD-2203D68D93F0}" srcOrd="0" destOrd="0" presId="urn:microsoft.com/office/officeart/2008/layout/AlternatingHexagons"/>
    <dgm:cxn modelId="{C6B38838-6084-45F1-BEB9-8CE5F0CA631F}" type="presOf" srcId="{3FD30031-519E-4024-8C9B-7F21E6DDD0D4}" destId="{45FEA9BF-9394-420A-8C71-C153EDBEE4C0}" srcOrd="0" destOrd="0" presId="urn:microsoft.com/office/officeart/2008/layout/AlternatingHexagons"/>
    <dgm:cxn modelId="{8D25781B-E594-4E27-ABA5-2EE6AA2648DF}" type="presOf" srcId="{EBF7D0FB-09BA-4C75-91CE-7A9A26862989}" destId="{6DE0E15D-AEDD-45C3-803A-F7B75154F306}" srcOrd="0" destOrd="0" presId="urn:microsoft.com/office/officeart/2008/layout/AlternatingHexagons"/>
    <dgm:cxn modelId="{8D064EF7-51DB-4A83-8DC1-1E541F65FF41}" srcId="{D93BCD3A-487A-45FD-A2DA-DB83330F396E}" destId="{761D395D-A472-40A5-B260-509CA5A4525F}" srcOrd="2" destOrd="0" parTransId="{F3D7067F-F126-4B80-9DB7-3D9C0F727592}" sibTransId="{5BBB1D90-DCB5-4BEC-8A68-BC0DD1A95CCA}"/>
    <dgm:cxn modelId="{BF189939-B60A-422A-A6F2-EBB3EE3E2536}" type="presOf" srcId="{D93BCD3A-487A-45FD-A2DA-DB83330F396E}" destId="{1177BD66-2D33-4643-A6BB-3BFB921A7913}" srcOrd="0" destOrd="0" presId="urn:microsoft.com/office/officeart/2008/layout/AlternatingHexagons"/>
    <dgm:cxn modelId="{73966C68-1425-4CFB-AE52-44C5D6B86D24}" type="presOf" srcId="{12CE583F-4B24-4319-9968-4AE9B2702064}" destId="{91918513-8884-4EB2-895A-E83F332FB3C4}" srcOrd="0" destOrd="0" presId="urn:microsoft.com/office/officeart/2008/layout/AlternatingHexagons"/>
    <dgm:cxn modelId="{EA3BD68C-5FB7-4C87-A170-9DB99846B5E3}" srcId="{D93BCD3A-487A-45FD-A2DA-DB83330F396E}" destId="{DA03B9A9-4DDF-4913-8050-C15966A37399}" srcOrd="3" destOrd="0" parTransId="{D7ADFC72-C3FD-4590-BA6B-6289ADE64991}" sibTransId="{F30422B5-5F4C-4146-8D2B-0352740D69F5}"/>
    <dgm:cxn modelId="{12EE508C-5F9F-4D95-9A50-BC78AE27D254}" srcId="{D93BCD3A-487A-45FD-A2DA-DB83330F396E}" destId="{8DCE873C-88CA-4DAF-A57A-20580EF6FE6C}" srcOrd="0" destOrd="0" parTransId="{24BCA669-4E81-4FFB-825B-1234FBDF2C3A}" sibTransId="{3FD30031-519E-4024-8C9B-7F21E6DDD0D4}"/>
    <dgm:cxn modelId="{358BF84E-ADFD-4AAA-A279-3021F71ACB3C}" type="presOf" srcId="{69A4C688-E01E-4836-A5EB-6E1A2079D772}" destId="{41AB8BFA-E7C8-4397-8261-8F4A8BD45E16}" srcOrd="0" destOrd="0" presId="urn:microsoft.com/office/officeart/2008/layout/AlternatingHexagons"/>
    <dgm:cxn modelId="{D1E80F8F-F79D-476E-9055-768E8A351E7B}" type="presOf" srcId="{01A0731F-7A4A-413A-AB45-A6C52799F219}" destId="{202882CE-4D04-411D-A8DF-C0F0A76B214E}" srcOrd="0" destOrd="0" presId="urn:microsoft.com/office/officeart/2008/layout/AlternatingHexagons"/>
    <dgm:cxn modelId="{0669AAEB-E22D-4BFE-9058-412E3853495B}" type="presOf" srcId="{AAA87547-0AD9-4E68-88D4-C9BE5FDF2930}" destId="{DCA02FBC-6FC7-42D8-9372-B8BF77D545C5}" srcOrd="0" destOrd="0" presId="urn:microsoft.com/office/officeart/2008/layout/AlternatingHexagons"/>
    <dgm:cxn modelId="{CD41D8F4-F44B-4E68-8C91-3073DFC5039C}" srcId="{D93BCD3A-487A-45FD-A2DA-DB83330F396E}" destId="{EA2A71BE-4657-4751-965C-4E8F971D5149}" srcOrd="5" destOrd="0" parTransId="{560BE84B-10C5-4914-94E8-5F3932150873}" sibTransId="{12CE583F-4B24-4319-9968-4AE9B2702064}"/>
    <dgm:cxn modelId="{EDDC03D6-C821-459A-AED2-E873104A9583}" type="presOf" srcId="{DA03B9A9-4DDF-4913-8050-C15966A37399}" destId="{AB55575B-7258-4C92-BCE0-D7FB2288F613}" srcOrd="0" destOrd="0" presId="urn:microsoft.com/office/officeart/2008/layout/AlternatingHexagons"/>
    <dgm:cxn modelId="{6B99AED9-82E8-49E5-BFC7-85B2058988A3}" type="presOf" srcId="{5BBB1D90-DCB5-4BEC-8A68-BC0DD1A95CCA}" destId="{161F222B-761E-4A8E-8C64-825E0584E0DC}" srcOrd="0" destOrd="0" presId="urn:microsoft.com/office/officeart/2008/layout/AlternatingHexagons"/>
    <dgm:cxn modelId="{8734AEB5-7A9F-4215-97BE-E42E6C611E70}" type="presOf" srcId="{8DCE873C-88CA-4DAF-A57A-20580EF6FE6C}" destId="{EFA861B6-A0C3-4D30-954B-80FBE7C8C689}" srcOrd="0" destOrd="0" presId="urn:microsoft.com/office/officeart/2008/layout/AlternatingHexagons"/>
    <dgm:cxn modelId="{F70CB162-2252-4DCF-B42F-C52211D39630}" srcId="{D93BCD3A-487A-45FD-A2DA-DB83330F396E}" destId="{AAA87547-0AD9-4E68-88D4-C9BE5FDF2930}" srcOrd="1" destOrd="0" parTransId="{3A842C57-39A3-498F-BD05-21889899CA2A}" sibTransId="{EBF7D0FB-09BA-4C75-91CE-7A9A26862989}"/>
    <dgm:cxn modelId="{259CB5F3-0771-4689-AC52-5D55408B6E4E}" type="presOf" srcId="{F30422B5-5F4C-4146-8D2B-0352740D69F5}" destId="{074AE5FC-679C-460B-880D-D55CB535471A}" srcOrd="0" destOrd="0" presId="urn:microsoft.com/office/officeart/2008/layout/AlternatingHexagons"/>
    <dgm:cxn modelId="{D037A13F-8C07-4A94-AA74-0C486BEBD4AF}" type="presParOf" srcId="{1177BD66-2D33-4643-A6BB-3BFB921A7913}" destId="{961B661C-4F78-40C5-91AE-12F919ED7BCC}" srcOrd="0" destOrd="0" presId="urn:microsoft.com/office/officeart/2008/layout/AlternatingHexagons"/>
    <dgm:cxn modelId="{F7F04C91-9BD8-40F1-AD89-25F4D4C87375}" type="presParOf" srcId="{961B661C-4F78-40C5-91AE-12F919ED7BCC}" destId="{EFA861B6-A0C3-4D30-954B-80FBE7C8C689}" srcOrd="0" destOrd="0" presId="urn:microsoft.com/office/officeart/2008/layout/AlternatingHexagons"/>
    <dgm:cxn modelId="{2E8B060C-06AB-41C7-AFEE-51585E4059C0}" type="presParOf" srcId="{961B661C-4F78-40C5-91AE-12F919ED7BCC}" destId="{12778456-0720-42F4-B412-0C4B3B7A710A}" srcOrd="1" destOrd="0" presId="urn:microsoft.com/office/officeart/2008/layout/AlternatingHexagons"/>
    <dgm:cxn modelId="{53A7C849-5B95-4C4B-9D1A-FF78E1FA0382}" type="presParOf" srcId="{961B661C-4F78-40C5-91AE-12F919ED7BCC}" destId="{FFF2E6EA-2022-41F7-8A8A-A60CA0B7F70D}" srcOrd="2" destOrd="0" presId="urn:microsoft.com/office/officeart/2008/layout/AlternatingHexagons"/>
    <dgm:cxn modelId="{2911FA3B-91A8-4412-B751-47EF75276ED3}" type="presParOf" srcId="{961B661C-4F78-40C5-91AE-12F919ED7BCC}" destId="{5DA943C4-0E0F-42CB-B28A-6C7E82653FFF}" srcOrd="3" destOrd="0" presId="urn:microsoft.com/office/officeart/2008/layout/AlternatingHexagons"/>
    <dgm:cxn modelId="{65E6D3FF-7176-4EDC-8BB6-FB98599BB386}" type="presParOf" srcId="{961B661C-4F78-40C5-91AE-12F919ED7BCC}" destId="{45FEA9BF-9394-420A-8C71-C153EDBEE4C0}" srcOrd="4" destOrd="0" presId="urn:microsoft.com/office/officeart/2008/layout/AlternatingHexagons"/>
    <dgm:cxn modelId="{6F730B5D-D3DD-4566-AACE-D8CF19E79DE0}" type="presParOf" srcId="{1177BD66-2D33-4643-A6BB-3BFB921A7913}" destId="{09DAA032-AF4D-4295-80ED-C01F6C9E1CD3}" srcOrd="1" destOrd="0" presId="urn:microsoft.com/office/officeart/2008/layout/AlternatingHexagons"/>
    <dgm:cxn modelId="{707325FC-26DF-47CE-9350-5EBC110902D4}" type="presParOf" srcId="{1177BD66-2D33-4643-A6BB-3BFB921A7913}" destId="{DE1766B8-B188-4507-B379-DB27849FF268}" srcOrd="2" destOrd="0" presId="urn:microsoft.com/office/officeart/2008/layout/AlternatingHexagons"/>
    <dgm:cxn modelId="{E074D515-D860-46E4-96A4-E7E5AB660A0D}" type="presParOf" srcId="{DE1766B8-B188-4507-B379-DB27849FF268}" destId="{DCA02FBC-6FC7-42D8-9372-B8BF77D545C5}" srcOrd="0" destOrd="0" presId="urn:microsoft.com/office/officeart/2008/layout/AlternatingHexagons"/>
    <dgm:cxn modelId="{55502050-C7F1-4674-BA95-B644641DFA21}" type="presParOf" srcId="{DE1766B8-B188-4507-B379-DB27849FF268}" destId="{93741918-0FF3-4CFF-926B-7D94D3F2DA8D}" srcOrd="1" destOrd="0" presId="urn:microsoft.com/office/officeart/2008/layout/AlternatingHexagons"/>
    <dgm:cxn modelId="{16E09EA9-72CC-4738-92B3-ABCBC8864327}" type="presParOf" srcId="{DE1766B8-B188-4507-B379-DB27849FF268}" destId="{8940A672-B075-40E6-836E-161FE9A5FD0E}" srcOrd="2" destOrd="0" presId="urn:microsoft.com/office/officeart/2008/layout/AlternatingHexagons"/>
    <dgm:cxn modelId="{BAB59437-B328-4C97-9EF1-236A02BCD049}" type="presParOf" srcId="{DE1766B8-B188-4507-B379-DB27849FF268}" destId="{E938995D-7492-4A62-8179-B4CCF0723853}" srcOrd="3" destOrd="0" presId="urn:microsoft.com/office/officeart/2008/layout/AlternatingHexagons"/>
    <dgm:cxn modelId="{B30A903C-7E48-49E2-83AD-D1E296C22592}" type="presParOf" srcId="{DE1766B8-B188-4507-B379-DB27849FF268}" destId="{6DE0E15D-AEDD-45C3-803A-F7B75154F306}" srcOrd="4" destOrd="0" presId="urn:microsoft.com/office/officeart/2008/layout/AlternatingHexagons"/>
    <dgm:cxn modelId="{4CB089F6-54BC-42C7-ACFD-921E58688BFD}" type="presParOf" srcId="{1177BD66-2D33-4643-A6BB-3BFB921A7913}" destId="{5798C873-0DF4-4EE8-9571-1EAF81D471F9}" srcOrd="3" destOrd="0" presId="urn:microsoft.com/office/officeart/2008/layout/AlternatingHexagons"/>
    <dgm:cxn modelId="{BFAA6B19-ADF7-484C-90C9-7803DD8D1F6C}" type="presParOf" srcId="{1177BD66-2D33-4643-A6BB-3BFB921A7913}" destId="{01F60412-098D-408B-BAD9-4614A025C1B0}" srcOrd="4" destOrd="0" presId="urn:microsoft.com/office/officeart/2008/layout/AlternatingHexagons"/>
    <dgm:cxn modelId="{24E124F7-0965-43EB-B49A-02F4A7F23E8E}" type="presParOf" srcId="{01F60412-098D-408B-BAD9-4614A025C1B0}" destId="{7053BBB7-FB11-4E35-94CD-2203D68D93F0}" srcOrd="0" destOrd="0" presId="urn:microsoft.com/office/officeart/2008/layout/AlternatingHexagons"/>
    <dgm:cxn modelId="{39738383-156F-40FB-9014-E41BE98A453E}" type="presParOf" srcId="{01F60412-098D-408B-BAD9-4614A025C1B0}" destId="{043BC718-AB6E-4394-8EF1-D239ABB82D7C}" srcOrd="1" destOrd="0" presId="urn:microsoft.com/office/officeart/2008/layout/AlternatingHexagons"/>
    <dgm:cxn modelId="{2347EAB3-EBE2-4AD7-833E-EB71874EBAF5}" type="presParOf" srcId="{01F60412-098D-408B-BAD9-4614A025C1B0}" destId="{08738372-D84E-43D2-BF2F-65FEAAABFE5D}" srcOrd="2" destOrd="0" presId="urn:microsoft.com/office/officeart/2008/layout/AlternatingHexagons"/>
    <dgm:cxn modelId="{8F959A23-9253-4614-BDB7-5503146226C6}" type="presParOf" srcId="{01F60412-098D-408B-BAD9-4614A025C1B0}" destId="{641CE537-C0F1-4F14-9812-1051105E7C20}" srcOrd="3" destOrd="0" presId="urn:microsoft.com/office/officeart/2008/layout/AlternatingHexagons"/>
    <dgm:cxn modelId="{E0EA1125-0801-48FB-A42D-F03C1B5C703C}" type="presParOf" srcId="{01F60412-098D-408B-BAD9-4614A025C1B0}" destId="{161F222B-761E-4A8E-8C64-825E0584E0DC}" srcOrd="4" destOrd="0" presId="urn:microsoft.com/office/officeart/2008/layout/AlternatingHexagons"/>
    <dgm:cxn modelId="{693D827A-0E49-4181-AF0F-D8CC66800022}" type="presParOf" srcId="{1177BD66-2D33-4643-A6BB-3BFB921A7913}" destId="{D4E94BE3-4CF4-4681-B5B1-0FE37012D958}" srcOrd="5" destOrd="0" presId="urn:microsoft.com/office/officeart/2008/layout/AlternatingHexagons"/>
    <dgm:cxn modelId="{CEA18F2C-61F0-4B2D-A589-FF48565039F0}" type="presParOf" srcId="{1177BD66-2D33-4643-A6BB-3BFB921A7913}" destId="{4DC1F958-C34D-4E4A-A875-3590C7606074}" srcOrd="6" destOrd="0" presId="urn:microsoft.com/office/officeart/2008/layout/AlternatingHexagons"/>
    <dgm:cxn modelId="{64B9F4DD-75C5-4D8A-B31F-D1A7F8EE7B8A}" type="presParOf" srcId="{4DC1F958-C34D-4E4A-A875-3590C7606074}" destId="{AB55575B-7258-4C92-BCE0-D7FB2288F613}" srcOrd="0" destOrd="0" presId="urn:microsoft.com/office/officeart/2008/layout/AlternatingHexagons"/>
    <dgm:cxn modelId="{0E4A4490-D085-48A2-B91A-8284CB72F8FE}" type="presParOf" srcId="{4DC1F958-C34D-4E4A-A875-3590C7606074}" destId="{C53E270A-CC23-488E-B9CD-8669E9F5E09E}" srcOrd="1" destOrd="0" presId="urn:microsoft.com/office/officeart/2008/layout/AlternatingHexagons"/>
    <dgm:cxn modelId="{7616B6FA-C2C1-4182-8C0F-415B38288264}" type="presParOf" srcId="{4DC1F958-C34D-4E4A-A875-3590C7606074}" destId="{DB437831-02B6-4D73-8673-89EBA8369FCA}" srcOrd="2" destOrd="0" presId="urn:microsoft.com/office/officeart/2008/layout/AlternatingHexagons"/>
    <dgm:cxn modelId="{AD02C83B-7517-4002-B7DB-87E070D84A86}" type="presParOf" srcId="{4DC1F958-C34D-4E4A-A875-3590C7606074}" destId="{7A11EA35-586B-404B-BA02-7278181F6ED1}" srcOrd="3" destOrd="0" presId="urn:microsoft.com/office/officeart/2008/layout/AlternatingHexagons"/>
    <dgm:cxn modelId="{7DE6D9EC-5CC7-412C-9C04-8FE41BC629D2}" type="presParOf" srcId="{4DC1F958-C34D-4E4A-A875-3590C7606074}" destId="{074AE5FC-679C-460B-880D-D55CB535471A}" srcOrd="4" destOrd="0" presId="urn:microsoft.com/office/officeart/2008/layout/AlternatingHexagons"/>
    <dgm:cxn modelId="{E75F03BD-78DA-4301-A22F-B2C3E89A08DF}" type="presParOf" srcId="{1177BD66-2D33-4643-A6BB-3BFB921A7913}" destId="{D93163AF-0A6C-4D77-B56C-6F67731E0081}" srcOrd="7" destOrd="0" presId="urn:microsoft.com/office/officeart/2008/layout/AlternatingHexagons"/>
    <dgm:cxn modelId="{DAB2BB31-69E3-4D29-8794-99B6E0A5CEB2}" type="presParOf" srcId="{1177BD66-2D33-4643-A6BB-3BFB921A7913}" destId="{85637F8D-0FB4-471A-889B-1B42749B6EB4}" srcOrd="8" destOrd="0" presId="urn:microsoft.com/office/officeart/2008/layout/AlternatingHexagons"/>
    <dgm:cxn modelId="{F3417C41-A8E2-462F-BB9C-6E718E1706AD}" type="presParOf" srcId="{85637F8D-0FB4-471A-889B-1B42749B6EB4}" destId="{202882CE-4D04-411D-A8DF-C0F0A76B214E}" srcOrd="0" destOrd="0" presId="urn:microsoft.com/office/officeart/2008/layout/AlternatingHexagons"/>
    <dgm:cxn modelId="{7621D9D4-BC33-4B33-921B-BD96D31778CB}" type="presParOf" srcId="{85637F8D-0FB4-471A-889B-1B42749B6EB4}" destId="{CF8F2324-CFF3-41BD-A55E-8C3DCA091680}" srcOrd="1" destOrd="0" presId="urn:microsoft.com/office/officeart/2008/layout/AlternatingHexagons"/>
    <dgm:cxn modelId="{4A1A65D1-8453-49DC-8C52-FF86A2D6B0D1}" type="presParOf" srcId="{85637F8D-0FB4-471A-889B-1B42749B6EB4}" destId="{C22C2E80-EB58-4964-90EF-4DFEA5921686}" srcOrd="2" destOrd="0" presId="urn:microsoft.com/office/officeart/2008/layout/AlternatingHexagons"/>
    <dgm:cxn modelId="{2E204D62-949D-4820-A8B7-D9842C1F3114}" type="presParOf" srcId="{85637F8D-0FB4-471A-889B-1B42749B6EB4}" destId="{B7E64437-FB6A-4298-A4AC-240DFFF34CB4}" srcOrd="3" destOrd="0" presId="urn:microsoft.com/office/officeart/2008/layout/AlternatingHexagons"/>
    <dgm:cxn modelId="{749E2CED-DB24-4EFC-BDD2-E476A92048CE}" type="presParOf" srcId="{85637F8D-0FB4-471A-889B-1B42749B6EB4}" destId="{41AB8BFA-E7C8-4397-8261-8F4A8BD45E16}" srcOrd="4" destOrd="0" presId="urn:microsoft.com/office/officeart/2008/layout/AlternatingHexagons"/>
    <dgm:cxn modelId="{9939F55D-A73F-4DD7-92FD-B04EB7E6FBFD}" type="presParOf" srcId="{1177BD66-2D33-4643-A6BB-3BFB921A7913}" destId="{F33F5340-784E-4C95-9273-C21E08FD9FBF}" srcOrd="9" destOrd="0" presId="urn:microsoft.com/office/officeart/2008/layout/AlternatingHexagons"/>
    <dgm:cxn modelId="{D07B45B1-14A4-4232-B3A2-97FEFCF2133A}" type="presParOf" srcId="{1177BD66-2D33-4643-A6BB-3BFB921A7913}" destId="{D2D803D0-E958-44BC-B8D7-F72BBE5438A3}" srcOrd="10" destOrd="0" presId="urn:microsoft.com/office/officeart/2008/layout/AlternatingHexagons"/>
    <dgm:cxn modelId="{D59A8A31-C2B9-4448-A0A2-BCFC9D5A2708}" type="presParOf" srcId="{D2D803D0-E958-44BC-B8D7-F72BBE5438A3}" destId="{835D5094-DDFC-4158-B782-92F29611B7F9}" srcOrd="0" destOrd="0" presId="urn:microsoft.com/office/officeart/2008/layout/AlternatingHexagons"/>
    <dgm:cxn modelId="{2AE09D93-516E-43BC-BB9C-6DB5C93AC375}" type="presParOf" srcId="{D2D803D0-E958-44BC-B8D7-F72BBE5438A3}" destId="{A5228AAA-94D6-441C-8FDF-B6581ADB4397}" srcOrd="1" destOrd="0" presId="urn:microsoft.com/office/officeart/2008/layout/AlternatingHexagons"/>
    <dgm:cxn modelId="{ED9EBE20-B1BD-4729-A366-41597F28C843}" type="presParOf" srcId="{D2D803D0-E958-44BC-B8D7-F72BBE5438A3}" destId="{854E45C3-7DF0-4185-8749-16AD7DDC95BC}" srcOrd="2" destOrd="0" presId="urn:microsoft.com/office/officeart/2008/layout/AlternatingHexagons"/>
    <dgm:cxn modelId="{9AAAAF0D-CB70-41C6-9554-3DC95D94E951}" type="presParOf" srcId="{D2D803D0-E958-44BC-B8D7-F72BBE5438A3}" destId="{37ED61B4-6932-4CA0-816E-2BAF6680E0B9}" srcOrd="3" destOrd="0" presId="urn:microsoft.com/office/officeart/2008/layout/AlternatingHexagons"/>
    <dgm:cxn modelId="{AF061446-120B-43D6-BADD-B22248E7E238}" type="presParOf" srcId="{D2D803D0-E958-44BC-B8D7-F72BBE5438A3}" destId="{91918513-8884-4EB2-895A-E83F332FB3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D8E09-060D-4792-BB02-D11697517955}">
      <dsp:nvSpPr>
        <dsp:cNvPr id="0" name=""/>
        <dsp:cNvSpPr/>
      </dsp:nvSpPr>
      <dsp:spPr>
        <a:xfrm>
          <a:off x="6403" y="-5094"/>
          <a:ext cx="3676918" cy="6228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>
              <a:solidFill>
                <a:schemeClr val="tx1"/>
              </a:solidFill>
              <a:effectLst/>
            </a:rPr>
            <a:t>Promoción</a:t>
          </a:r>
          <a:endParaRPr lang="es-MX" sz="2800" b="1" kern="1200" dirty="0">
            <a:solidFill>
              <a:schemeClr val="tx1"/>
            </a:solidFill>
            <a:effectLst/>
          </a:endParaRPr>
        </a:p>
      </dsp:txBody>
      <dsp:txXfrm>
        <a:off x="6403" y="-5094"/>
        <a:ext cx="3676918" cy="622872"/>
      </dsp:txXfrm>
    </dsp:sp>
    <dsp:sp modelId="{72BD6A78-7BD6-4B08-8BE6-4BF4C0A0C4CC}">
      <dsp:nvSpPr>
        <dsp:cNvPr id="0" name=""/>
        <dsp:cNvSpPr/>
      </dsp:nvSpPr>
      <dsp:spPr>
        <a:xfrm>
          <a:off x="27272" y="624563"/>
          <a:ext cx="3635182" cy="371467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/>
            <a:t>Construir</a:t>
          </a:r>
          <a:r>
            <a:rPr lang="es-ES" sz="2400" kern="1200" dirty="0" smtClean="0"/>
            <a:t> </a:t>
          </a:r>
          <a:r>
            <a:rPr lang="es-ES" sz="2400" b="0" kern="1200" dirty="0" smtClean="0"/>
            <a:t>políticas públicas</a:t>
          </a:r>
          <a:r>
            <a:rPr lang="es-ES" sz="2400" b="0" kern="1200" dirty="0" smtClean="0">
              <a:solidFill>
                <a:schemeClr val="tx1"/>
              </a:solidFill>
            </a:rPr>
            <a:t> </a:t>
          </a:r>
          <a:r>
            <a:rPr lang="es-ES" sz="2400" b="0" kern="1200" dirty="0" smtClean="0"/>
            <a:t>saludables </a:t>
          </a:r>
          <a:endParaRPr lang="es-MX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/>
            <a:t>Crear </a:t>
          </a:r>
          <a:r>
            <a:rPr lang="es-ES" sz="2400" b="0" kern="1200" dirty="0" smtClean="0"/>
            <a:t>ambientes que favorezcan la salud</a:t>
          </a:r>
          <a:endParaRPr lang="es-MX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/>
            <a:t>Desarrollar</a:t>
          </a:r>
          <a:r>
            <a:rPr lang="es-ES" sz="2400" b="0" kern="1200" dirty="0" smtClean="0"/>
            <a:t> habilidades </a:t>
          </a:r>
          <a:r>
            <a:rPr lang="es-ES" sz="2400" b="0" kern="1200" dirty="0" smtClean="0">
              <a:solidFill>
                <a:schemeClr val="tx1"/>
              </a:solidFill>
            </a:rPr>
            <a:t>personales</a:t>
          </a:r>
          <a:endParaRPr lang="es-MX" sz="2400" b="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/>
            <a:t>Reforzar </a:t>
          </a:r>
          <a:r>
            <a:rPr lang="es-ES" sz="2400" b="0" kern="1200" dirty="0" smtClean="0"/>
            <a:t>la acción comunitaria </a:t>
          </a:r>
          <a:endParaRPr lang="es-MX" sz="2400" b="0" u="sng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/>
            <a:t>Reorientar </a:t>
          </a:r>
          <a:r>
            <a:rPr lang="es-ES" sz="2400" b="0" kern="1200" dirty="0" smtClean="0"/>
            <a:t>los servicios de salud</a:t>
          </a:r>
          <a:endParaRPr lang="es-MX" sz="2400" b="0" kern="1200" dirty="0"/>
        </a:p>
      </dsp:txBody>
      <dsp:txXfrm>
        <a:off x="27272" y="624563"/>
        <a:ext cx="3635182" cy="3714671"/>
      </dsp:txXfrm>
    </dsp:sp>
    <dsp:sp modelId="{2285E1F6-AB6E-4C56-97EB-B524557CCDB0}">
      <dsp:nvSpPr>
        <dsp:cNvPr id="0" name=""/>
        <dsp:cNvSpPr/>
      </dsp:nvSpPr>
      <dsp:spPr>
        <a:xfrm>
          <a:off x="4170338" y="0"/>
          <a:ext cx="3545546" cy="622872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>
              <a:solidFill>
                <a:schemeClr val="bg1"/>
              </a:solidFill>
              <a:effectLst/>
            </a:rPr>
            <a:t>Prevención</a:t>
          </a:r>
          <a:endParaRPr lang="es-MX" sz="2800" b="1" kern="1200" dirty="0">
            <a:solidFill>
              <a:schemeClr val="bg1"/>
            </a:solidFill>
            <a:effectLst/>
          </a:endParaRPr>
        </a:p>
      </dsp:txBody>
      <dsp:txXfrm>
        <a:off x="4170338" y="0"/>
        <a:ext cx="3545546" cy="622872"/>
      </dsp:txXfrm>
    </dsp:sp>
    <dsp:sp modelId="{43DC2E5E-51D2-4E68-A442-E629E713163F}">
      <dsp:nvSpPr>
        <dsp:cNvPr id="0" name=""/>
        <dsp:cNvSpPr/>
      </dsp:nvSpPr>
      <dsp:spPr>
        <a:xfrm>
          <a:off x="4186102" y="622872"/>
          <a:ext cx="3545546" cy="3711268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b="1" kern="1200" dirty="0" smtClean="0"/>
            <a:t>Reducir </a:t>
          </a:r>
          <a:r>
            <a:rPr lang="es-MX" sz="2400" kern="1200" dirty="0" smtClean="0"/>
            <a:t>los factores de riesgo y enfermedad.</a:t>
          </a:r>
          <a:endParaRPr lang="es-MX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b="1" kern="1200" dirty="0" smtClean="0"/>
            <a:t>Disminuir</a:t>
          </a:r>
          <a:r>
            <a:rPr lang="es-MX" sz="2400" kern="1200" dirty="0" smtClean="0"/>
            <a:t> complicaciones de la enfermedad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b="1" kern="1200" dirty="0" smtClean="0"/>
            <a:t>Proteger</a:t>
          </a:r>
          <a:r>
            <a:rPr lang="es-MX" sz="2400" kern="1200" dirty="0" smtClean="0"/>
            <a:t> a personas y</a:t>
          </a:r>
          <a:r>
            <a:rPr lang="es-MX" sz="2400" kern="1200" baseline="0" dirty="0" smtClean="0"/>
            <a:t> grupos contra riesgos específicos</a:t>
          </a:r>
          <a:endParaRPr lang="es-ES_tradnl" sz="2400" kern="1200" dirty="0"/>
        </a:p>
      </dsp:txBody>
      <dsp:txXfrm>
        <a:off x="4186102" y="622872"/>
        <a:ext cx="3545546" cy="3711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4D30A-8FDC-4B25-8924-6553BAAEC85C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D172C-AF40-4D2F-9653-77792A6C29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4034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535883-672C-45CB-AF96-F6140DD179A3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A90DD9-1549-4716-BE9E-B35DEE31B0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6017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Calibri"/>
              <a:ea typeface="MS PGothic" pitchFamily="34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9551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9263" indent="-449263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s-ES" altLang="en-US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Gobernabilidad: normas y mecanismos </a:t>
            </a:r>
            <a:r>
              <a:rPr lang="en-US" altLang="en-US" sz="12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que</a:t>
            </a:r>
            <a:r>
              <a:rPr lang="en-US" altLang="en-US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s-ES" altLang="en-US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definen patrones de discriminación, participación de la sociedad civil y </a:t>
            </a:r>
            <a:r>
              <a:rPr lang="es-ES" altLang="en-US" sz="12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accountability</a:t>
            </a:r>
            <a:r>
              <a:rPr lang="es-ES" altLang="en-US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/ transparencia en la administración publica.</a:t>
            </a:r>
          </a:p>
          <a:p>
            <a:pPr marL="449263" indent="-449263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endParaRPr lang="es-ES" altLang="en-US" sz="12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49263" indent="-449263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s-ES" altLang="en-US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Políticas Macroeconómicas: incluyendo balance fiscal y monetario, deuda fiscal y balance de pago , tratados  y políticas sobre el mercado laboral</a:t>
            </a:r>
          </a:p>
          <a:p>
            <a:pPr marL="449263" indent="-449263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endParaRPr lang="es-ES" altLang="en-US" sz="12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49263" indent="-449263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s-ES" altLang="en-US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Políticas Públicas : que afectan el trabajo, la propiedad y la distribución de la  tierras  y vivienda;</a:t>
            </a:r>
          </a:p>
          <a:p>
            <a:pPr marL="449263" indent="-449263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endParaRPr lang="es-ES" altLang="en-US" sz="12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49263" indent="-449263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s-ES" altLang="en-US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Políticas Sociales: Educación, protección social, salud, agua y saneamiento;</a:t>
            </a:r>
          </a:p>
          <a:p>
            <a:pPr marL="449263" indent="-449263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endParaRPr lang="es-ES" altLang="en-US" sz="12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49263" indent="-449263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s-ES" altLang="en-US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Condiciones Epidemiológicas como epidemias graves que afectan estructuras sociales y la economía. </a:t>
            </a:r>
          </a:p>
          <a:p>
            <a:pPr marL="449263" indent="-449263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endParaRPr lang="en-US" altLang="en-US" sz="12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49263" indent="-449263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sz="12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Cultura</a:t>
            </a:r>
            <a:r>
              <a:rPr lang="en-US" altLang="en-US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y </a:t>
            </a:r>
            <a:r>
              <a:rPr lang="en-US" altLang="en-US" sz="12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valores</a:t>
            </a:r>
            <a:r>
              <a:rPr lang="en-US" altLang="en-US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en la </a:t>
            </a:r>
            <a:r>
              <a:rPr lang="en-US" altLang="en-US" sz="12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sociedad</a:t>
            </a:r>
            <a:r>
              <a:rPr lang="en-US" altLang="en-US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6280F-3A40-4A49-9666-FE9D1B0927D7}" type="slidenum">
              <a:rPr lang="es-VE" smtClean="0">
                <a:solidFill>
                  <a:prstClr val="black"/>
                </a:solidFill>
              </a:rPr>
              <a:pPr/>
              <a:t>7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5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519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C509D6-3157-47A0-98DA-62AC02B7C07A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47E03D0-FB2A-4AE9-BEE2-9E002D5BFE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441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C509D6-3157-47A0-98DA-62AC02B7C07A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47E03D0-FB2A-4AE9-BEE2-9E002D5BFE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9911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C509D6-3157-47A0-98DA-62AC02B7C07A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47E03D0-FB2A-4AE9-BEE2-9E002D5BFE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5098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C509D6-3157-47A0-98DA-62AC02B7C07A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47E03D0-FB2A-4AE9-BEE2-9E002D5BFE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1533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C509D6-3157-47A0-98DA-62AC02B7C07A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47E03D0-FB2A-4AE9-BEE2-9E002D5BFE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3727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C509D6-3157-47A0-98DA-62AC02B7C07A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47E03D0-FB2A-4AE9-BEE2-9E002D5BFE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9483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C509D6-3157-47A0-98DA-62AC02B7C07A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47E03D0-FB2A-4AE9-BEE2-9E002D5BFE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47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C509D6-3157-47A0-98DA-62AC02B7C07A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47E03D0-FB2A-4AE9-BEE2-9E002D5BFE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9023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C509D6-3157-47A0-98DA-62AC02B7C07A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47E03D0-FB2A-4AE9-BEE2-9E002D5BFE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5926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C509D6-3157-47A0-98DA-62AC02B7C07A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47E03D0-FB2A-4AE9-BEE2-9E002D5BFE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053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896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63102"/>
            <a:ext cx="8229600" cy="70971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6E8B8F-2592-4F4D-BFAB-1B6437CDAE1E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2F77BD-DCC1-4E6B-82B1-0EF2821AAF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85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63102"/>
            <a:ext cx="8229600" cy="70971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46E8B8F-2592-4F4D-BFAB-1B6437CDAE1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26/08/2015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C2F77BD-DCC1-4E6B-82B1-0EF2821AAF8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8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46E8B8F-2592-4F4D-BFAB-1B6437CDAE1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26/08/2015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C2F77BD-DCC1-4E6B-82B1-0EF2821AAF8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9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960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82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932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C509D6-3157-47A0-98DA-62AC02B7C07A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47E03D0-FB2A-4AE9-BEE2-9E002D5BFE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078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-1" y="1165001"/>
            <a:ext cx="9144001" cy="5698100"/>
            <a:chOff x="-1" y="1283855"/>
            <a:chExt cx="9144001" cy="5579246"/>
          </a:xfrm>
        </p:grpSpPr>
        <p:cxnSp>
          <p:nvCxnSpPr>
            <p:cNvPr id="8" name="Conector recto 7"/>
            <p:cNvCxnSpPr/>
            <p:nvPr/>
          </p:nvCxnSpPr>
          <p:spPr>
            <a:xfrm>
              <a:off x="0" y="128385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>
              <a:off x="0" y="135824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0" y="143263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>
              <a:off x="0" y="150702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>
              <a:off x="0" y="158141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>
            <a:xfrm>
              <a:off x="0" y="165580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>
              <a:off x="0" y="173019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>
            <a:xfrm>
              <a:off x="0" y="180458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0" y="187897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>
            <a:xfrm>
              <a:off x="0" y="195336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0" y="202775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0" y="210214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/>
          </p:nvCxnSpPr>
          <p:spPr>
            <a:xfrm>
              <a:off x="0" y="217653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/>
            <p:nvPr/>
          </p:nvCxnSpPr>
          <p:spPr>
            <a:xfrm>
              <a:off x="0" y="225092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>
            <a:xfrm>
              <a:off x="0" y="232531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/>
            <p:nvPr/>
          </p:nvCxnSpPr>
          <p:spPr>
            <a:xfrm>
              <a:off x="0" y="239970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>
              <a:off x="0" y="247409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/>
          </p:nvCxnSpPr>
          <p:spPr>
            <a:xfrm>
              <a:off x="0" y="254848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>
              <a:off x="0" y="262287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>
              <a:off x="0" y="269726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>
              <a:off x="0" y="277165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>
              <a:off x="0" y="284604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>
              <a:off x="0" y="292043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/>
            <p:cNvCxnSpPr/>
            <p:nvPr/>
          </p:nvCxnSpPr>
          <p:spPr>
            <a:xfrm>
              <a:off x="0" y="299482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/>
            <p:cNvCxnSpPr/>
            <p:nvPr/>
          </p:nvCxnSpPr>
          <p:spPr>
            <a:xfrm>
              <a:off x="0" y="306921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/>
            <p:nvPr/>
          </p:nvCxnSpPr>
          <p:spPr>
            <a:xfrm>
              <a:off x="0" y="314360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>
              <a:off x="0" y="321799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/>
            <p:nvPr/>
          </p:nvCxnSpPr>
          <p:spPr>
            <a:xfrm>
              <a:off x="0" y="329238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/>
          </p:nvCxnSpPr>
          <p:spPr>
            <a:xfrm>
              <a:off x="0" y="336677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>
              <a:off x="0" y="344116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/>
            <p:nvPr/>
          </p:nvCxnSpPr>
          <p:spPr>
            <a:xfrm>
              <a:off x="0" y="351555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/>
            <p:cNvCxnSpPr/>
            <p:nvPr/>
          </p:nvCxnSpPr>
          <p:spPr>
            <a:xfrm>
              <a:off x="0" y="358994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/>
            <p:nvPr/>
          </p:nvCxnSpPr>
          <p:spPr>
            <a:xfrm>
              <a:off x="-1" y="366433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/>
            <p:cNvCxnSpPr/>
            <p:nvPr/>
          </p:nvCxnSpPr>
          <p:spPr>
            <a:xfrm>
              <a:off x="-1" y="373872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-1" y="381311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/>
            <p:cNvCxnSpPr/>
            <p:nvPr/>
          </p:nvCxnSpPr>
          <p:spPr>
            <a:xfrm>
              <a:off x="-1" y="388750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-1" y="396189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/>
            <p:cNvCxnSpPr/>
            <p:nvPr/>
          </p:nvCxnSpPr>
          <p:spPr>
            <a:xfrm>
              <a:off x="-1" y="403628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/>
            <p:cNvCxnSpPr/>
            <p:nvPr/>
          </p:nvCxnSpPr>
          <p:spPr>
            <a:xfrm>
              <a:off x="-1" y="411067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>
              <a:off x="-1" y="418506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-1" y="425945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>
              <a:off x="-1" y="433384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/>
            <p:cNvCxnSpPr/>
            <p:nvPr/>
          </p:nvCxnSpPr>
          <p:spPr>
            <a:xfrm>
              <a:off x="-1" y="440823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/>
            <p:cNvCxnSpPr/>
            <p:nvPr/>
          </p:nvCxnSpPr>
          <p:spPr>
            <a:xfrm>
              <a:off x="-1" y="448262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/>
            <p:cNvCxnSpPr/>
            <p:nvPr/>
          </p:nvCxnSpPr>
          <p:spPr>
            <a:xfrm>
              <a:off x="-1" y="455701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/>
            <p:cNvCxnSpPr/>
            <p:nvPr/>
          </p:nvCxnSpPr>
          <p:spPr>
            <a:xfrm>
              <a:off x="-1" y="463140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/>
            <p:cNvCxnSpPr/>
            <p:nvPr/>
          </p:nvCxnSpPr>
          <p:spPr>
            <a:xfrm>
              <a:off x="-1" y="470579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/>
            <p:cNvCxnSpPr/>
            <p:nvPr/>
          </p:nvCxnSpPr>
          <p:spPr>
            <a:xfrm>
              <a:off x="-1" y="478018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/>
            <p:cNvCxnSpPr/>
            <p:nvPr/>
          </p:nvCxnSpPr>
          <p:spPr>
            <a:xfrm>
              <a:off x="-1" y="485457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/>
            <p:cNvCxnSpPr/>
            <p:nvPr/>
          </p:nvCxnSpPr>
          <p:spPr>
            <a:xfrm>
              <a:off x="-1" y="492896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/>
            <p:cNvCxnSpPr/>
            <p:nvPr/>
          </p:nvCxnSpPr>
          <p:spPr>
            <a:xfrm>
              <a:off x="-1" y="500335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/>
            <p:cNvCxnSpPr/>
            <p:nvPr/>
          </p:nvCxnSpPr>
          <p:spPr>
            <a:xfrm>
              <a:off x="-1" y="507774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59"/>
            <p:cNvCxnSpPr/>
            <p:nvPr/>
          </p:nvCxnSpPr>
          <p:spPr>
            <a:xfrm>
              <a:off x="-1" y="515213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/>
            <p:cNvCxnSpPr/>
            <p:nvPr/>
          </p:nvCxnSpPr>
          <p:spPr>
            <a:xfrm>
              <a:off x="-1" y="522652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/>
            <p:cNvCxnSpPr/>
            <p:nvPr/>
          </p:nvCxnSpPr>
          <p:spPr>
            <a:xfrm>
              <a:off x="-1" y="530091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/>
            <p:cNvCxnSpPr/>
            <p:nvPr/>
          </p:nvCxnSpPr>
          <p:spPr>
            <a:xfrm>
              <a:off x="-1" y="537530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/>
            <p:cNvCxnSpPr/>
            <p:nvPr/>
          </p:nvCxnSpPr>
          <p:spPr>
            <a:xfrm>
              <a:off x="-1" y="544969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/>
            <p:cNvCxnSpPr/>
            <p:nvPr/>
          </p:nvCxnSpPr>
          <p:spPr>
            <a:xfrm>
              <a:off x="-1" y="552408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/>
            <p:cNvCxnSpPr/>
            <p:nvPr/>
          </p:nvCxnSpPr>
          <p:spPr>
            <a:xfrm>
              <a:off x="-1" y="559847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/>
            <p:cNvCxnSpPr/>
            <p:nvPr/>
          </p:nvCxnSpPr>
          <p:spPr>
            <a:xfrm>
              <a:off x="-1" y="567286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/>
            <p:cNvCxnSpPr/>
            <p:nvPr/>
          </p:nvCxnSpPr>
          <p:spPr>
            <a:xfrm>
              <a:off x="-1" y="574725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68"/>
            <p:cNvCxnSpPr/>
            <p:nvPr/>
          </p:nvCxnSpPr>
          <p:spPr>
            <a:xfrm>
              <a:off x="-1" y="582164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/>
            <p:cNvCxnSpPr/>
            <p:nvPr/>
          </p:nvCxnSpPr>
          <p:spPr>
            <a:xfrm>
              <a:off x="-1" y="589603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/>
            <p:cNvCxnSpPr/>
            <p:nvPr/>
          </p:nvCxnSpPr>
          <p:spPr>
            <a:xfrm>
              <a:off x="-1" y="597042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/>
            <p:cNvCxnSpPr/>
            <p:nvPr/>
          </p:nvCxnSpPr>
          <p:spPr>
            <a:xfrm>
              <a:off x="-1" y="604481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/>
            <p:cNvCxnSpPr/>
            <p:nvPr/>
          </p:nvCxnSpPr>
          <p:spPr>
            <a:xfrm>
              <a:off x="-1" y="611920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/>
            <p:cNvCxnSpPr/>
            <p:nvPr/>
          </p:nvCxnSpPr>
          <p:spPr>
            <a:xfrm>
              <a:off x="-1" y="619359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/>
            <p:cNvCxnSpPr/>
            <p:nvPr/>
          </p:nvCxnSpPr>
          <p:spPr>
            <a:xfrm>
              <a:off x="-1" y="626798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cto 75"/>
            <p:cNvCxnSpPr/>
            <p:nvPr/>
          </p:nvCxnSpPr>
          <p:spPr>
            <a:xfrm>
              <a:off x="-1" y="634237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cto 76"/>
            <p:cNvCxnSpPr/>
            <p:nvPr/>
          </p:nvCxnSpPr>
          <p:spPr>
            <a:xfrm>
              <a:off x="-1" y="641676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cto 77"/>
            <p:cNvCxnSpPr/>
            <p:nvPr/>
          </p:nvCxnSpPr>
          <p:spPr>
            <a:xfrm>
              <a:off x="-1" y="649115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78"/>
            <p:cNvCxnSpPr/>
            <p:nvPr/>
          </p:nvCxnSpPr>
          <p:spPr>
            <a:xfrm>
              <a:off x="-1" y="656554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cto 79"/>
            <p:cNvCxnSpPr/>
            <p:nvPr/>
          </p:nvCxnSpPr>
          <p:spPr>
            <a:xfrm>
              <a:off x="-1" y="663993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cto 80"/>
            <p:cNvCxnSpPr/>
            <p:nvPr/>
          </p:nvCxnSpPr>
          <p:spPr>
            <a:xfrm>
              <a:off x="-1" y="671432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cto 81"/>
            <p:cNvCxnSpPr/>
            <p:nvPr/>
          </p:nvCxnSpPr>
          <p:spPr>
            <a:xfrm>
              <a:off x="-1" y="678871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cto 82"/>
            <p:cNvCxnSpPr/>
            <p:nvPr/>
          </p:nvCxnSpPr>
          <p:spPr>
            <a:xfrm>
              <a:off x="-1" y="6863101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ángulo 83"/>
          <p:cNvSpPr/>
          <p:nvPr userDrawn="1"/>
        </p:nvSpPr>
        <p:spPr>
          <a:xfrm>
            <a:off x="-1" y="6639935"/>
            <a:ext cx="9144000" cy="223166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5" name="Imagen 8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63" y="163095"/>
            <a:ext cx="2389637" cy="722377"/>
          </a:xfrm>
          <a:prstGeom prst="rect">
            <a:avLst/>
          </a:prstGeom>
        </p:spPr>
      </p:pic>
      <p:cxnSp>
        <p:nvCxnSpPr>
          <p:cNvPr id="86" name="Conector recto 85"/>
          <p:cNvCxnSpPr/>
          <p:nvPr userDrawn="1"/>
        </p:nvCxnSpPr>
        <p:spPr>
          <a:xfrm>
            <a:off x="0" y="1025236"/>
            <a:ext cx="1976582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/>
          <p:cNvCxnSpPr/>
          <p:nvPr userDrawn="1"/>
        </p:nvCxnSpPr>
        <p:spPr>
          <a:xfrm>
            <a:off x="2974109" y="1025236"/>
            <a:ext cx="616989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38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32034" y="127220"/>
            <a:ext cx="3279932" cy="3426249"/>
          </a:xfrm>
          <a:prstGeom prst="rect">
            <a:avLst/>
          </a:prstGeom>
        </p:spPr>
      </p:pic>
      <p:sp>
        <p:nvSpPr>
          <p:cNvPr id="8" name="5 Rectángulo"/>
          <p:cNvSpPr/>
          <p:nvPr userDrawn="1"/>
        </p:nvSpPr>
        <p:spPr>
          <a:xfrm>
            <a:off x="0" y="5008604"/>
            <a:ext cx="9144000" cy="1849395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03157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Rectángulo"/>
          <p:cNvSpPr/>
          <p:nvPr/>
        </p:nvSpPr>
        <p:spPr>
          <a:xfrm>
            <a:off x="188006" y="3433901"/>
            <a:ext cx="88554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Taller:</a:t>
            </a:r>
          </a:p>
          <a:p>
            <a:pPr algn="ctr"/>
            <a:r>
              <a:rPr lang="es-MX" sz="3100" b="1" i="1" dirty="0" smtClean="0">
                <a:solidFill>
                  <a:schemeClr val="tx1"/>
                </a:solidFill>
              </a:rPr>
              <a:t>El trabajo municipal con población</a:t>
            </a:r>
          </a:p>
          <a:p>
            <a:pPr algn="ctr"/>
            <a:r>
              <a:rPr lang="es-MX" sz="3100" b="1" i="1" dirty="0" smtClean="0">
                <a:solidFill>
                  <a:schemeClr val="tx1"/>
                </a:solidFill>
              </a:rPr>
              <a:t> indígena y migrantes</a:t>
            </a:r>
            <a:endParaRPr lang="es-MX" sz="3100" b="1" i="1" dirty="0">
              <a:solidFill>
                <a:schemeClr val="tx1"/>
              </a:solidFill>
            </a:endParaRPr>
          </a:p>
        </p:txBody>
      </p:sp>
      <p:sp>
        <p:nvSpPr>
          <p:cNvPr id="4098" name="5 CuadroTexto"/>
          <p:cNvSpPr txBox="1">
            <a:spLocks noChangeArrowheads="1"/>
          </p:cNvSpPr>
          <p:nvPr/>
        </p:nvSpPr>
        <p:spPr bwMode="auto">
          <a:xfrm>
            <a:off x="1024859" y="5196492"/>
            <a:ext cx="7181694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600" dirty="0">
                <a:solidFill>
                  <a:schemeClr val="bg1"/>
                </a:solidFill>
              </a:rPr>
              <a:t>Mtra. Elvira Espinosa Gutiérrez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chemeClr val="bg1"/>
                </a:solidFill>
              </a:rPr>
              <a:t>Directora de Determinantes, Competencias y Participación Social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chemeClr val="bg1"/>
                </a:solidFill>
              </a:rPr>
              <a:t>D.G.P.S.</a:t>
            </a:r>
          </a:p>
          <a:p>
            <a:pPr algn="r"/>
            <a:endParaRPr lang="es-ES" sz="2000" b="1" dirty="0">
              <a:solidFill>
                <a:schemeClr val="bg1"/>
              </a:solidFill>
              <a:latin typeface="Calibri" pitchFamily="34" charset="0"/>
              <a:ea typeface="MS PGothic" pitchFamily="34" charset="-128"/>
              <a:cs typeface="Calibri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931572" y="6350654"/>
            <a:ext cx="2147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1400" b="1" dirty="0" smtClean="0">
              <a:solidFill>
                <a:schemeClr val="bg1"/>
              </a:solidFill>
              <a:latin typeface="Rockwell Extra Bold" pitchFamily="18" charset="0"/>
            </a:endParaRPr>
          </a:p>
          <a:p>
            <a:pPr algn="r"/>
            <a:r>
              <a:rPr lang="es-MX" sz="1400" b="1" dirty="0" smtClean="0">
                <a:solidFill>
                  <a:schemeClr val="bg1"/>
                </a:solidFill>
              </a:rPr>
              <a:t>Agosto 2015</a:t>
            </a:r>
            <a:endParaRPr lang="es-MX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02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976555" y="245004"/>
            <a:ext cx="1893789" cy="524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200" b="1" dirty="0" smtClean="0">
                <a:latin typeface="+mn-lt"/>
              </a:rPr>
              <a:t>Migración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55575" y="1271261"/>
            <a:ext cx="65717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Movimientos </a:t>
            </a:r>
            <a:r>
              <a:rPr lang="es-ES" sz="2800" dirty="0"/>
              <a:t>de las personas que </a:t>
            </a:r>
            <a:r>
              <a:rPr lang="es-ES" sz="2800" b="1" dirty="0"/>
              <a:t>cambian </a:t>
            </a:r>
            <a:r>
              <a:rPr lang="es-ES" sz="2800" dirty="0"/>
              <a:t>su lugar de residencia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800" dirty="0"/>
              <a:t>ya sea </a:t>
            </a:r>
            <a:r>
              <a:rPr lang="es-ES" sz="2800" b="1" dirty="0"/>
              <a:t>dentro del </a:t>
            </a:r>
            <a:r>
              <a:rPr lang="es-ES" sz="2800" b="1" dirty="0" smtClean="0"/>
              <a:t>país</a:t>
            </a:r>
            <a:r>
              <a:rPr lang="es-ES" sz="2800" dirty="0" smtClean="0"/>
              <a:t>, migración </a:t>
            </a:r>
            <a:r>
              <a:rPr lang="es-ES" sz="2800" b="1" dirty="0" smtClean="0"/>
              <a:t>interna</a:t>
            </a:r>
            <a:r>
              <a:rPr lang="es-ES" sz="2800" dirty="0" smtClean="0"/>
              <a:t>, </a:t>
            </a:r>
            <a:r>
              <a:rPr lang="es-ES" sz="2800" dirty="0"/>
              <a:t>o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dirty="0"/>
              <a:t>fuera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/>
              <a:t>de </a:t>
            </a:r>
            <a:r>
              <a:rPr lang="es-ES" sz="2800" dirty="0" smtClean="0"/>
              <a:t>él, migración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 </a:t>
            </a:r>
            <a:r>
              <a:rPr lang="es-ES" sz="2800" dirty="0" smtClean="0"/>
              <a:t>o  internacional.</a:t>
            </a:r>
            <a:endParaRPr lang="es-ES" sz="1600" dirty="0"/>
          </a:p>
        </p:txBody>
      </p:sp>
      <p:sp>
        <p:nvSpPr>
          <p:cNvPr id="4" name="AutoShape 2" descr="data:image/jpeg;base64,/9j/4AAQSkZJRgABAQAAAQABAAD/2wCEAAkGBxQTEhQUExQWFhUXGBgXFxgXFxgYGBcYFxcYHBgfGhkYHCggGholHxgWITEhJSkrLi4uFx8zODMsNygtLisBCgoKDg0OGxAQGywkHyQsLCwsLCwsLCwsLCwsLCwsLCwsLCwsLCwsLCwsLCwsLCwsLCwsLCwsLCwsLCwsLCwsLP/AABEIAMIBAwMBIgACEQEDEQH/xAAbAAACAgMBAAAAAAAAAAAAAAAEBQMGAAECB//EAEIQAAECBAQDBQYGAAQEBwEAAAECEQADBCEFEjFBUWFxIoGRobEGEzJCwdEUI1Lh8PEHYnKSM4KisiRDU2Nzo8IV/8QAGQEAAwEBAQAAAAAAAAAAAAAAAgMEAQAF/8QAKBEAAwACAgICAgICAwEAAAAAAAECAxEhMRJBBFETYSIyFPBCcdEj/9oADAMBAAIRAxEAPwCuYrPUsygrcZ2G2YskNxGX/qjiX2VpCr2Pnt1sIkr5/v5hXcMwS3AXDuNYNwOjSpYzuoDjo5jnj44MnIibGJyhThgQCcqnF2YtoeLD+4W4aopmIAca6d33hxjKMtOqWdQoJB4M6gfBPnFboKkrmy0kgEmxGuhHHi0diS8WDk/sX2TKStDqSCX9Y0cPRwaJqOUoJAUQdwRZxs44/eJlJiTK0q1I2FtcgP4IcTaOZmHJIa46QcoRuVLveBTpheEoWS8JQC5v1EEGmGwgmYptrRKJcFTpdg6lgBpo5EprBoYCVziJC0lCVgWIfmzgad7xsW2Y8YjxGg+YDqPqITzqQLHAjSLvNl7RXcQp/dqJGh8tIpx5d8C6krc2mUnZxElAAVd31hsoFUc/h2Ol4fEyqTXAurbTTJEpjRFo7BjmYpi0Y+wTTNGIAjCp9IMpqNJutQSODh4xtIKU30S0qihKgALByTbUaDjpyiGukqIUVEdkGwLB3YB/OO61VKkHtEka5HUfEdIr1XPS2ZFPMWDcEk320AMTaqmWzUSkHKmSUFkKclXUMUi5Ojg2iQrSTlBD8AQT5RXabEFKmpR7tKATdLF2bcq8bNpFiCW0EOiWlyTZqTfB0mOVJjoAxp3/AKgxOzJcu4iw0ksIlvub/aE1NJcjV4d0RCkZNxHS15hafhwAVSiS2vXc/YQXhWHgHtAW8/2iCtkEX33gvCKwaGHtcCJ1vkZKTA0yUdePHRoLmiFWMVolS0rsTxNgbXv6QkqIp1XlJGVVuAJ82vGQjUmbN/MAlHN/nKdLaZuUZA7RwvkysiQG6w0wq8xI4kCBkl4LoJgEwEltWJ0h74RMnuhhPSJ0mbmQpJCXOYEXAe3g3fHneCynq5Q/91vBUel4zXJTSzVO7IUH0cqDJGvEiKJ7EyAusQT8oWvvuPqIkT8dlfbR6bLFh0jSolEY0efT29lK4B1k7a7dYglzWJBsrQ/zaDJiHs7E6NrEc3DipJGcoUfmShyOjvFGFN8C8miBFQFTBL1IGYj9IL5X6sfCDWgHC8Al0wWoTCpSiMxV8RZ2fo5hhtA/IWmkdj6AJxUFkpuSgt1SbjzHhAEurDHKCXSAkc28mv4Q5UAosGzC/McDFZpZFcFj/wAIgHdfvUlIfUsC59YPEm56NbSH0lnL3ICQTz19CPGJVywoMQIkltcDYseu7xtSgLmwhNN+RuloAVhaOHhES8KGxjdRXKKmRp0uY4T7137T9fpD5/K+mC5j2QLwlXKNjB1coI/HLFiB3ho5k1RSpySX8/GC88iB/FJxIwMDU+EZilCkSVpSA5DX1bdubP4wYrEktYF+bQNPq84Ayh4FZLfZqxJAtJSoWGSBlYOBu9m8SB4xZqbB5aEgNpwsO4cICTThOYJF8oNhulQUe8w+lqCgCNDeLNeKJ0/J8iavw6XbOkEOwUwdJP8ANoU1+ElFw5TFkxeW8tXj4RkxAMoHVg/dGvlGdMpxlNYhvWNqpxZoe+5CiqWu+VilW+U6QukoKJuUHdusJtOOfQ2fHIuFpnVDSmxvBlVREDOj4hrzg9KYkiR5H5bQ2J0hcgCYl9x6wnnSTLWCNPSHcxXu5j/Ktu4/z1jjEadx19Y9PDk85Is2PxYRSKzJY6sGP83hPjSHUmWyiUfmnLq3aAyje58I7wmblUQdYkxKWVLlEKyKDscrqZrpIJ7Q6R1yFiraK+KWnX2lrShR1TwPNmvubamMjla0EkqllSnuSoBzuWa0ZCRp3VYJNK88pYIAbK7MQLuNDBNDQLJAmJS/zXsOHF4LwOsSoKCVBV3tysfpENbjBTOXKlyyqawyjY9kFzyufCETkvbkZUT2Se0lN7+X7t1ABSVEgA/AXAIJG/pFf9maOdImlZlIOqSQsuxIJLEcoudDMWpP5iQk2tvze5HnBTQlZPFOQ/Hb2RSalKrXicRgjCprwje+gwmlRZ+IcdBp9++DQOAgGdUe7lpDdoskDbMWHhDB49JLxWibe2cM9iOXlCqckIURs2ZP+ncdx8lCGcw6dT6GFeNLa4b8sAkcULzBQ8ge6OqFa0zvLXIt9m6oqnzHAdScw6Ai3mIs6Y89ROVJmImpclLuB8yTZQ57GH6vbOSpP5YUVNoUkMempg9a6AmuOQVVZkqJ1tVKDc3/AJ4xs55x5eQhHLplzVJQSXWVLWoC4BuQOf2hjT04plo92pfu1jKoLDMrKpQL6P2SOI74B45dIKbalsYVoEiX2XKzZ20sSTyForc/EVguJhHUw8ViyEl1fB8xPA274qtRUS1rVkmdgfCVILtwN9tNIPLPi+DMNeabZcsJxEzJSVKAJvcciRBU8S1tm6P/AFFYwqU0sZFhbOCUnQu7HgWIgz8Ssb+LQ+ZTlbJqtzT0OE0Uobk+P0EbGRJdCA/EwoOIL4DzjhVWtXLprGrFK9GPNT9jVOICWsPd3foYZUmIJSfdh1DYpuwP2iqIku5P7xZsFlpQASbq0a7sH9LxmRJLbNxOm9IaVJGUvAsmb/4Z+CfQRFitalKDfW3iH9DHFOke5CX+PXvLQtdDqfJrEJasyVD4ggE87gEdIXYlKIUFjQsX4GDsbq8i0NuCD03jmlmBilWlwOh2janznRk3+O9msJn5ncurW/CGAMIKukVLuCW0fcdYZYZUhSQnRQs3Eco83JDllyaa2gqagKBSRYwJTKzJKDqm32g3MHbdngGT/wAZbcPO0N+NTVaF5p3LFtQjLMSePr/Gg3Ffd+5HvFKBsUhIBOZJBBDjXbviDEjcHgqCqqUiZK7YcMyGzdlbMLj1No9DJyiHFxRVTimXslLkbhTA9wNoyBVyXJdlHcu794SX8YyEeb+x/ihtUYf7ohjY8gNIY0WGIsrcj+c4IrpGdFtRcQNhdWzIV3cuUIzy10NwtVP7GcunSNH8T94kaMjkmI2PR3tHSUOQOPpv5PEQMa/GhBJ4Czg33LHR4PDHlQF0pRvGJhzywlJXlOZQBALDru7Hug6jrETXyG41BDKS/EGAJV1pJ1Ny8FVdGhbKLpWNFJsod416RdtUkTrabDAL9HhH7R1qUSp2meZ+UgcXSA/ROZRievqZ8lClACaALWyqDDdrEdAIpilTJ8zOs34mwYvZPAa3gkZT+glCCkJzXB3DFuALaFonEqW2aOihUoISsFaCyykDQsbP/NIiqJQTlKLpUCQL2ILb7Pod4FVv2C1oik1YlzgSQnsn4iwudAe6H8/C1TcnaCEpctqSSABwaz+MVmViMtE0FaQBoCoOEkkAE78TtvHU+nnSZilJWoqPacl0rD6KTuPSN/5bCT/jpiz2tlKE9MkF2ANtyX4dIiw6kSrOGBA/3XHHZmJhgunnz1mpElgpk5bdnKGJB1uX8YXyZqhMmZWAdj3Bj/OcT5qpttluCZUpI4oaxdKpxoFZVjZaQxDjiyovKKZM9CZksghQcH6dRFIqkZhNN2L68QiWPU+UWL/DBM78z/0ef67fD5v3Q7DkaEfIwyw1eFKEF0WEEs7gHeLEmWHFomJaKHlfokWBexcmgShC7jQhzbxMIJ1TOUXze7uSEpZwCALku5bhDaqqxMURcJSzA2c6v4M0KsUUMpKdbD/cQB/UT3TbKolSit1XtGJhSFuoIUWIAuDuQD9HhhI9rZQZwpRGlj9S0VzGMDXTNmYpU+UjlsRsbwvlJvaDVNLQtwqeyw4v7QKnTEKCcoQ+u78W+8O5Fd2hd0qAPTshop7Q6wc5kM/wkj6/WDw23WmBnxpTtFwkzwoMq4MDTsKLuguOevjCZFUpBYaesMKfE/8AUPSG3iVdiMeeo6CZdPOSpxrxcHxeDZEv3YJJdSrk84DRij/OPD9oiXiA2OZXpATgUvYd/IdLRFiS3UlI216n+ecFz0LTLCVE5FEDsvfQMSwYXOp0GkawyiUVZ1XvDDF6MqAUkA5b3JABSCQpk3N9Q9xG2/R2KdvZQK6mnomKSpQcHZRHoGfjzjIc1apBWoqWkEnM3u1Fs1/1c43E5Tod0k7MnnvyMBYnTscwFjr1498TVCcikrG5ZXN4MMbjpZYAr/5VtAWHVhPZVrsePWGQhDOSZcy3Fx0P8aHqFOx2MQ5I0ytPa2jYgNdOTMJOjMBs278/tBjRxPmhCSo7Dx4R0Np8GPWuRF7QTM6wkE9i9v1H7D1MKjT6OVP1VY8u+CSskl9y59Y6WdS8etGNRKR5d5HT2AqQtiM6xfTMbgjrE8gFSClhnRly7KUhlAam90lIA4DjG0F78YPxWWmRLkzSO0hwrjkmfGAdiDlIPLmYTnanWux2Hdb30ZiVeVSgUKbQpKSRmHA3/SQevSEtJiyu1KAdKhpzbUvpdjaI6yclKB7n4FpdIzZik3zC/aPHT4lFneBKJbFUtLe8Kvdku5fM2mwZy3WFSkp0Na3W2bnpdLJQvKdAxXbYA34HhobRNg9RUqXKkhJy6ArT8KbZmVZxpa+0GzqPKCyjYaWF9E7b68rQRhyvcTCpSxlyKykuwV3cki7cIY+tnLvQb7S42KdAkSLzSGtfKG1PPeKfhtLMyk6gl37Tli5DtvxjjHFg1M1TWUczWVqAeN0nUEbNDXBMTRKQ0wgC7BIKj3kEt0hFTtaKcdJPYpr6tbFJzJL6EcSks4SGsHve3fF8/wAO65JlmUzLT2hwUCfUWipYtMlT7y1jOLBJdDh3F1JCX5PBXsXUlNVKTlIUSUqHIgu47nhkSkhWSm2eozVMCQCTwGphVXTphSrMkpDXJKWA30PqT0hpMnAAklgA5PKEGMVJmslJISSA3F/29d4IBidWJFReUnQjMpWhJLcOtzeA53vZpCCyQGIZgDwFzdi/gYaIpmASA3wgtpdCUjzmg/8ALHUxHbQvQOoGydFdtIc6B1TBbhHaMVPoU4rQTZ6koWoAvYsSOyD3aFXhFZqKJctRSoMoeYOhHIx6JnCphIDsGfss7iwLO+gZz8YhD7WUVhMBdjdh8pAAvwAEv/eqOaNl6eitzR2R3RYPZeUCVgh7JV5kfaK+Gyq6PFh9jVn3pYi8suToGUmBmvF7YVz5TosaaU7J9BHa6MkXAPVjBSE5r+8J6MAPKMQhRDpmOOYBHk0H/mSI/wAR/YvVh4/R4ftEX/8AOGqSQfGGxWofEl+afsY2mYhXXwMOnPNdMXWCp9CSWZksuNnuPsYcU2K50gDKVG19D3RqbS8D4wBU013DpVBtKgJdQ9oBq8FK1qUqS6ibn80eiwPARkTGonCznzjIV+B/Y3/J/RNKmGapNmSm55mCJ83tDlHJnhIZAbygD8UCvKL8+cbgxKFoHNl82H4lJdOYbehjWFT3GQ7XHT+esTUqnSx6HpAFDaaBzI9Ym+THsq+Ne50OQYXY6vspHE37v7hiIUY8S6O/6Qj4y3kQWd6xsUhMTVFEoSws6E3HLaOUByB3eMP8TSPdL6ekXZsrhyvskxY1Sb+itpU2moLxJ7eTs1GCLZikjizOR/OERJEL/bCafw8kbOU9CCfow74HPPMsLBXaEvsNSqm1ct3KUOsvcBgW828YfTqQy8TLNlUlcy/+j7mN/wCFtOQmevYlCQemYn1HjHdNN97X1K9kSVgX5oSG2+V+/nCFt5NfopfEh6AgSwpTMw1cnQN5Ed5MCzKFKwUiwKR53uO6JJU4rlhAAKbaK2Hnw0iP8YUkuDc3O2m7f1FAkQY1TZFIGwTlG+h4nqB3CBkI8ILxudnUgu4AVozajhA1OgqKUpuVEADiSbCFX2Ox9DL2ew38RPTLbs6r5IBcvzJYCPQESKWmJVLloQttQL32c6aQKmSijkBCGCy2dW6i1z02EJZqlTFZdeH1h2LFvlk+bNp6Q8VXe9zAWQGckt0HefTnA9LWCYsIToFJZRYBRCgVNubb/wBnKKUAFyjqUFXUqSpMB4UpjLW9gQ7ZbJOrkWSnfiS0ZfZsdcjNSWDDUpB70hKgP/rMET6UTUKBsC4dtA+ZB7vqY2pLKJJPZZ7ObEsWFykhREcJq3H5egLfKQeWrHo6TAhAlLOMsqSr4kjcjb5iz5UbjdVoH9o2/DzHsMrgf5k/D/3J/wBsF1kj3iWdlJIKS5YjgeLXYnQ8wYr2L1xMsylJAJygAcikm521D7npGb0glLb4KxTrdxyO+8O/ZJK1LOUEgJIJ21TrBYwQAlAActlU2uYApbrYd5iy01UfdoJIByh+osdecLxucjcjsqrFKpnAoJnId8ce4mo0f/lOvdBf4s/qB8I7FSdx4Q9/HRMvlMgpsSOi7894YKQlYcgHgf3gSfJTMDiyuP3gamnLlkpA7jx5RJlwueinHkVrgPNOofAruVceMR++B7KxlPPTuMEzJgSHUQPvy4wJNxCWQxBPd94zHmuf2ZeKaNmmOxjIkowcgcn9nt5RqLlb+iJwk9bK1PlzSHU7b7RBS/8AET1+kWvEpQMtWgir0v8AxQOvpDoryQm58XosFCNYDou1OcaOT6wZKLS1EcD6QPg3xK6fX+ok+Uy34q4bGohZjkvspVwLeI/aGkKMSxKQpCkidKzBrZ0u4PB+sR4G1kTHZluGhVK1D8R6xaJ0rMCk3BBEVKTNCicqknoQYtNTVpSlyoAlJKQ4csNhvqPGKvmLbnRN8bhPZWEmFvtuAmnpwSxJmKbS1tfEQwTpFU9q1zPeTZc1ZWtM1k8BLUAQw2Fx3w7N2kBg9stvs3PTTYYJpIdWdQ/zLKilHomE/sfM/PqA7jIBmLD5vqYdpwpc2gky2I/LlqZgCFMFXe7v9YrlDUroxOSmV25jDOTYM/ykMddzEs+2uyqvoe1GEpJCwshWZSrHbgG2ZvCA6ufOlZitIWlN3ZjtoU8ydbxHguKBRmGbJkgIlqW6EMpZSxZIJyuRm8ojmYgKlR91IlgZWzzMlh6ZvFmh09Cq7/Rv2gowEiYlyAWL8FaHxt3xF7MTAmolqVokk97W87wfVIX7n3YBVmAGZixA3BDvsYr+HTWUk8DBZElSOxU3LLpVVBWoqOmwg/CaWwJ1NzyH89YBTRrJGawGtx9IeySEoKuXppFNPSI5W2bqkMlMxHyKyn/SXB8FF/GFdaCgAjL7pTFJUoJSlRuxGpYsR0h/SACUEqDhu0/O5fxhWujmJChIyzZZfsKIJB4Xsod/3iNV5FznxA5k0MlRckWCsxdTMCprEOb2Ul+cRIx1tUnhdRU9wDlJ7WjHKp+towYdUK7PuzLG6lkZUgF7lyToG1a8V04dNImKV8iUKsCLrYBn5EuGDM0dVKezYh0+A+rxgzAQkkE2O+rAgPz67cIgl0ailJIYK7SeWXskeSTB9JQJQolQ+FCPEoBVHWIVPu6dagwVLWoJ0N1nLodbh4lyW74RdgxrH/JkyqoKCEpQpa0AoUUkBNi6RmJ1Dlx52MECQqarKAUknMApmDjtXS9ifpGsGZKUDlqbw8omMxKgNMwPJ0v9IPHPi00Jy5PNNPoVrwCYNn74HXRrlaEsP5cRdhCzGwMj7/eL5yNs86sKS2hPSVOYBWhFjBlTTiYAXY/SFuHCx6/QQbik0pytodebcxG5tJcg4NuuCNNEl2VMfZv4YJTQoGznmX/aBhiCcmXJ3bRItahJfdvIn7RLjpPf8SvJNLXPZKquQC2byJ+kZC2TWlIAypLcQYyB/Nf0F+CRlPOeSpiGKbEm3j3NFTp3TMD8fUWh7gE+WtGXM6iLoKwpufJ4W4tJ/MLcbNyizCyLPPTHNGsEFJ/sbwvlkypl+nURFRVb8lDzhvlTNTfXzHSAz4vLkP4+bx4YFX1avdqImJCCCkllBScwYXFgf82mkeezvZ1O00W3cEegMX0hUpV7+ihBdPIp1/8AlSwrhkSD6XiJV+PtFlQ65lnm49nZ2iU5hxBBHhFj9p8MM1Msy1kKloEvkpI3bVKtdjryi1LppMtrJRyFteQiRFKkhwbajQiBebb3ozwejzLDcJqM6e2pISoH4lBxmDsx4Pq0XPFsHExRUtWcKdgZZcDg6Q++94Pn4RmL51JPcR4MPWJaehWm3vSeqQY15d8oxQ/YkRjU2WAge7ZIyhJStNkhoKoK0VDibKQG3BJP+3L9YdzadKviSk9QDGSKdCXypCX1YAO3SFvJLXXIal/Yvq8AkrT8AfUMSHbiYDTgVML9oH9JU1+8aRYo4XLBsQ45xuPM5/Z14lRQvaujQoS2KgUOE5VWyqZxoOA49IqjTRYBL9R6kx7DNoEEMzengbQOjBpTupIUejDwENfyE+QZxOemSYeZa0JKSFMACxe7XdjHYPvFMPgT/wBRG3QRyjDJY+FOXixIfrG56khOQBrFhcW30v4wN/JdLSMnCpexT7UVwEyRJX/w1klYc3YhKQW+V1abtwBiSn9n5CJhUiWkZmI1tscp1F20/VyhDjgKhmQBmQPfKF2yuyUpJ4ALV3Hg0E4ljk1ctIpzlVZ9CRa4c2GuvKDxrS0a3vktH48IAkTCHXZIUXKkj4gdT8L67hnuIU4rMeSclzNmqU4L2SHPgTC2kwASck2cornzFpSComxOp4kgA6/tBlfgxRMBlFhMISUj4T2S5LcYzLDpDMNqa2ax6c08p2BSktqdvrCL2yquxJQn5h7xXFyGDjrnPhG5WPfiKpCcgzLmoTnckZRMBBCW1YC7wtxxzOUDcpZAv+js8Lix8Y6MbVc/sK8i8Gl+izeytV7xEt+aT3fuIsFBXCXUe7PzB0nmnUeB8opfs4gjMByNtj/BBlRiyTMy6rTdxZiOZ+x7oPXInfB6ehUB4pSZ0njFKpfa6bLIMwZkOAQAHD7pOncfKL5TzgtIUkuCHENTF0trRT5CzKUUqHZJ1G0N5VU42UINxLDhM2/nhFbqKBcsuHF7dNvr4RSqVkVTUMaKly3fIX8vB4kNTxTaEZM7n4A6RtSpwD8eQjVjlGPLT7G2WV+nyjISfipv6vIfaMjPxI381fYLhnsmUrQsz1OkhV7ux/aHmKSLkhi+vCJUTeFolnutNteMBK8WHdeS0VudKIVzEMqCpfkoaj+bR1OkHKEnYa8T/PSFq5CkEG/WKOGidcMsZyzAx1/mkAzsLV8pB62MDS679QIPEaftBcnERssd/wC8T3hVFOPO56Bl0S0hyk9zH0jujrii2o4Q1lVAOvjtEVVhyVXFj5eETXg+iqPkJ/2O5NYhWhY8DYxO0IaiiWnZxxF43TVy07uOBiWsTRQmn0PTGRBS1aV8jwP04wRCmtHGCNmNwJUVyUFtTy2jkvo4JMYBENNVJXpY8Dr/AFE8Y1o05gKfKLH/ADKu245nhtswg4CIahIUMpvt0f6xxjKvUTlKzqDEglQJLD8tJAASAx+JwHNj1hdX0RoVomS1AylfCSPhL3SobJ/Sr5XY2aLJWoK2QhAy3ZrAuCluRIUq+zncQIqlTOUBO7aFSgb2AKlKIKeBypcHkeMUTWuRWuQTEMbQtEiY7FM4BQOodKvLnzhunGpaUpExacyRZgrtEBgWa3TbjHn9TSZPy12cPKWbZkh2ufDuHAQRQzMiCliToLG/KKECOKHDgBImS5YS0yWpw1hnDlzCnF5RFRN5LX/3GLrRyUpp0oZamSHZO+p84qWNYvKUsrUFIWLLzJP5jWzJyuMxa4LX3g6qWwImkmmS4cMkiYv5mLdAPqVeUVH8UUl9VH+OYf1ePDIsBOU6AasnRidy+v8AqOwisSpRKr9SYEP0Tqq5hsSpuCbDyj0z/C3F1LSuRMWVFIzoCj2gHZWtylynjcnlFFw2nQbrsHbubzi1ewFKJdZmC0qQZa0ggtcqSwIN3+0cZv0enNHCkRJGiY1PRznYOURpaAdhEq4jjdmeKI/dp4CNR2Y1HbZvihDJMTJ6+UQIESg9IcSHS0PEfuBxIHjEoTyjBBJgtA4wkG+3KIZmHAQ2SLOD6xxMJLA6RqpmOEV+TOMokM6eG/dzhtTVbh0lx6faI66ku3HTlvClSSCSm12guKB5lljTUg62jifQpXdmPEfXjCdFaofEHg+lrAfhV3ftC6xpjIyNPgEqaNSLs44j+WjdPiC075hz+8N0VIOtvSOJmHoVcD/b9olvAWR8jfYvnYmohgyemsRSaNa7gMOdnhojD0JuQ/WJDVDYR0YDr+Ql0IiFIVwUIeUdQFpfcaiI8Rpc6cyfiHmIUSJxQpx/cJy4x0X5rZY2iFMq19bdHEdU84LDj+okPKJWgxROlusgqYt3ZerhgARfUvAaaXMFK+MlWQLLMkE5OwOTlhsw5w5VTjNmULvpxe2/II8IBNM0sIcZUqD7ZiVaW0sT3wyXoXSBcVlS1y0e9Q4lqCVJ/UhyglJG2ZOmtuYhhhGHSJKfyU5Qq9yok96yTAdfLGYKLhSUBSRsV5ypQ6ktDKTKCcwTZCmKRsCdhwB+8dT/AInT2FxWfbPBpcyVnCQF5glwP1lnLa3I7nizJ5BoUY9WJCcm6e0eCQAd+MDj35B1rR5hj0tCZykp0SAD1P7N4xAiXlCQ1zc9+g8G8Y0VmYVK3Wo9zlz4Ap8IkqsOVLAKg2Z2Ifbr1i4QMcRmomoBloKDLDKA+ZP6jYOrR4sH+HOCInieuaHAyoQXZSVfEopOxAy+J2hH7J4eqcuZ2solylrJYNdgx6gq8DHpmDUsqlp0iWtwSFKKlBiVM7sGDONOAjTEvRNQVM4JUlWVXu1FKlEnMw0JSBezHXjvBsurOZKSEnMCUqSpwptWcd+sJ6OaE51lRyTc2dZFkLCiATwQQ45ML3hoZLpCnSk6p4BRLli9wXI6RxwYmYDGlRBRqVcFWYD5mT6pN/8AaInMcaQmMjsiMjjSspXE8tcLRVoV8MyUeXvAfNomlTRsodygfrDZuWS1jqRklUbBgdBiRMGAGJnBriO5YSYAe8SJXwgWgkwxZG474FnUqVCN+8jAY5cGvkFqcNvbSFUyjULsecWMLaJQAoX8IPzaA/Gn0VRFWtGtxwP3gtOJJa7jzhxPohsIWrwsFWkEqTAc0iL8cjme77xqXXgliGHH7wSnCho0QVtAw0Zt+MamjHsZ01Q1jp6ftA+I0TutHUjjzELaSqy9lemx4ftDWTUZeYhd41Q3HlcsVyagoLj+4YoxdO6VDwP1jqopETLgsrf9xAS8MXtlPex84ivC99F85opDSVWIXYKvwNo6mBIZLgEkEB7ki9uOkIJkhSdQR/OMaE9WmZXiYS8YfD6Gk6VmuDoXcXIKQCD1f/ujqhCkggkMCpJAD5WJI3+G9uvgBRqUpep4lzsPrByUEKUsOHBUerksR0bxjnwtANaYfKNh/ceb+1kubLM1RPxDKoPqCdRx1flHo0sx5z7d1bzEJ1GbMrmAWbzjcHbNvor9EoPLB0D6c1E+jQx9oawrmqSfhQ6UjoznvIhelJDh9Oy9newLQXVqGdae1mSWBdgRs4bXTlFQn2Wr/D+h/KmLLstaUlm7SWymx1AVMB42ixJlpT7pSkv7tTWDdognfi9tB2TxjXsZICKWnQT2mWsjQ9tRUm2ujX5QaZjKWFF8zWscqlZQRfZ1JPG+hjjiTD1hKb2Nkkt2ToA42017uQjqMFAVnknIrdI+FRHD/wBM9Lct4JkSwCSx7djdxo+m1i/V9zcfD5Sky5bLJsPi7VxY6nXXQjfWNMNUdQqYgKlKvuZiBnbqlh4iJzNIfNMBYOUsEqA3Ntg/DvjmZSZMhlj4QEgcUuGD2sNn4XeOitM23zA94Z3t4gi/DR4w0JStvlI8PvGRGlCxYKDDR0knvOa8ZGGnk/sxh34pMwqUE5VAMA72BJIfnDzDMITLmJWFpU2ZmSz2I49YGo6jPLQogOw2GrXL7mChVOz326DlDpx87J7zeh2J4uYklTswcafvCNNSztoYmp6rKn06w3QnyHYiRJhPTYoSWUH5jaDDXAXZR7v3gWgkw+OxC1WJJ287fSNnEh3xmmaqQxEdAtCgYwHbK3nHQxYbiM8WF5yOjNcMXjUvWAE1qDofvE6KwOwMZproLafYekAkRzUyAQQYjl1QiX34JvAptBNJldxSjZ7X2MASqxUuzOH04Rb5yQUnQ7QkqMN4X5Q+LT7JrxtdEUuuQfmyngbQYipPEGFMzDXsUno0QGhUgukkdDB+Mv2B5UiyCq4jwjapSFjQehiuya2YlgrtDwPdDeTMLFaQ4GvLlaF3jSGRkYHVSDLV5gxNLxdLsWzbh99RbZwYjr8TQtBdKgRcfC/PfSKHjOHqXNVMlHNmbSxFgN7ERDeNeR6E5Nzz2XurxpkFwlNrnNYDwjzqpqPfz1L+UNle3+nzdUQLw2ebLCmHF1eAG8SJoVpRmykB1AD5nCQcxDXGg7xGzKXQLrZtSGDgu5s+97no4HjE1P22GrlnbtJ/bZi8BrmLC0pW7dm99wCCD0Ih7gOFGZ21JypZkvYqVu3J2D8SIYltgU9LZesOmpKO0nMEI7IIsw0bY6APyMM0UgyZV67kcSz2LghybF9oqOF1RCCFOWBSpmd2a4J1HEXbYwxmYwwSxKgO0le6gxcKB3Dn63uWuG3oTORJcj5Lg3Y3cHR+J1Z/DWOhPSc1wC/mw/uKYrFlksVNw4ENr5m0ditWb3tYWMGsNa2C/kLei7CZpd9IAloBUvUA2s3ynKVDm4uNwzxX6XFVg3cjhvDCRiCVLF+Ibrc36iAcMJZUw5VWtPZMla2tmTkY8D2i/j5xkTpnWjIVods88w4flI/0j0ESnSMjIqRFXbOgfSOwbRkZGgmiPWOpazxMZGRxwSDaNAxkZHGs4SbxIqMjI4wkpPiHWGdV8AO76+MZGQFdjJ6IpazxMd5y+p8Y1GRzNQwlKLC5jazGRkB7D9Essx1OSMukZGRpj6K/iEOKK05YFh7tEZGQ99P/AK/8Ez3/AL+xLR9pac13N3v8qeMBhAzaD+GNRkQ5ey7H0RVQ1gNR+LkEgcgReMjITh9mUQzj2Ef/ABD0P2EHLshLWcF+fwxkZDl2DXR3LUSovuA/NwfsI4pjbvV/+oyMi/4/ZFn6RP7se9mWFpaWtpc6cNT4wfM+XoPUxuMh6/sT11/v6I8YDJca9m/cYWIN/wCcYyMhT/qOXY/kKOURkZGRM+yld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hQUExQWFhUXGBgXFxgXFxgYGBcYFxcYHBgfGhkYHCggGholHxgWITEhJSkrLi4uFx8zODMsNygtLisBCgoKDg0OGxAQGywkHyQsLCwsLCwsLCwsLCwsLCwsLCwsLCwsLCwsLCwsLCwsLCwsLCwsLCwsLCwsLCwsLCwsLP/AABEIAMIBAwMBIgACEQEDEQH/xAAbAAACAgMBAAAAAAAAAAAAAAAEBQMGAAECB//EAEIQAAECBAQDBQYGAAQEBwEAAAECEQADBCEFEjFBUWFxIoGRobEGEzJCwdEUI1Lh8PEHYnKSM4KisiRDU2Nzo8IV/8QAGQEAAwEBAQAAAAAAAAAAAAAAAgMEAQAF/8QAKBEAAwACAgICAgICAwEAAAAAAAECAxEhMRJBBFETYSIyFPBCcdEj/9oADAMBAAIRAxEAPwCuYrPUsygrcZ2G2YskNxGX/qjiX2VpCr2Pnt1sIkr5/v5hXcMwS3AXDuNYNwOjSpYzuoDjo5jnj44MnIibGJyhThgQCcqnF2YtoeLD+4W4aopmIAca6d33hxjKMtOqWdQoJB4M6gfBPnFboKkrmy0kgEmxGuhHHi0diS8WDk/sX2TKStDqSCX9Y0cPRwaJqOUoJAUQdwRZxs44/eJlJiTK0q1I2FtcgP4IcTaOZmHJIa46QcoRuVLveBTpheEoWS8JQC5v1EEGmGwgmYptrRKJcFTpdg6lgBpo5EprBoYCVziJC0lCVgWIfmzgad7xsW2Y8YjxGg+YDqPqITzqQLHAjSLvNl7RXcQp/dqJGh8tIpx5d8C6krc2mUnZxElAAVd31hsoFUc/h2Ol4fEyqTXAurbTTJEpjRFo7BjmYpi0Y+wTTNGIAjCp9IMpqNJutQSODh4xtIKU30S0qihKgALByTbUaDjpyiGukqIUVEdkGwLB3YB/OO61VKkHtEka5HUfEdIr1XPS2ZFPMWDcEk320AMTaqmWzUSkHKmSUFkKclXUMUi5Ojg2iQrSTlBD8AQT5RXabEFKmpR7tKATdLF2bcq8bNpFiCW0EOiWlyTZqTfB0mOVJjoAxp3/AKgxOzJcu4iw0ksIlvub/aE1NJcjV4d0RCkZNxHS15hafhwAVSiS2vXc/YQXhWHgHtAW8/2iCtkEX33gvCKwaGHtcCJ1vkZKTA0yUdePHRoLmiFWMVolS0rsTxNgbXv6QkqIp1XlJGVVuAJ82vGQjUmbN/MAlHN/nKdLaZuUZA7RwvkysiQG6w0wq8xI4kCBkl4LoJgEwEltWJ0h74RMnuhhPSJ0mbmQpJCXOYEXAe3g3fHneCynq5Q/91vBUel4zXJTSzVO7IUH0cqDJGvEiKJ7EyAusQT8oWvvuPqIkT8dlfbR6bLFh0jSolEY0efT29lK4B1k7a7dYglzWJBsrQ/zaDJiHs7E6NrEc3DipJGcoUfmShyOjvFGFN8C8miBFQFTBL1IGYj9IL5X6sfCDWgHC8Al0wWoTCpSiMxV8RZ2fo5hhtA/IWmkdj6AJxUFkpuSgt1SbjzHhAEurDHKCXSAkc28mv4Q5UAosGzC/McDFZpZFcFj/wAIgHdfvUlIfUsC59YPEm56NbSH0lnL3ICQTz19CPGJVywoMQIkltcDYseu7xtSgLmwhNN+RuloAVhaOHhES8KGxjdRXKKmRp0uY4T7137T9fpD5/K+mC5j2QLwlXKNjB1coI/HLFiB3ho5k1RSpySX8/GC88iB/FJxIwMDU+EZilCkSVpSA5DX1bdubP4wYrEktYF+bQNPq84Ayh4FZLfZqxJAtJSoWGSBlYOBu9m8SB4xZqbB5aEgNpwsO4cICTThOYJF8oNhulQUe8w+lqCgCNDeLNeKJ0/J8iavw6XbOkEOwUwdJP8ANoU1+ElFw5TFkxeW8tXj4RkxAMoHVg/dGvlGdMpxlNYhvWNqpxZoe+5CiqWu+VilW+U6QukoKJuUHdusJtOOfQ2fHIuFpnVDSmxvBlVREDOj4hrzg9KYkiR5H5bQ2J0hcgCYl9x6wnnSTLWCNPSHcxXu5j/Ktu4/z1jjEadx19Y9PDk85Is2PxYRSKzJY6sGP83hPjSHUmWyiUfmnLq3aAyje58I7wmblUQdYkxKWVLlEKyKDscrqZrpIJ7Q6R1yFiraK+KWnX2lrShR1TwPNmvubamMjla0EkqllSnuSoBzuWa0ZCRp3VYJNK88pYIAbK7MQLuNDBNDQLJAmJS/zXsOHF4LwOsSoKCVBV3tysfpENbjBTOXKlyyqawyjY9kFzyufCETkvbkZUT2Se0lN7+X7t1ABSVEgA/AXAIJG/pFf9maOdImlZlIOqSQsuxIJLEcoudDMWpP5iQk2tvze5HnBTQlZPFOQ/Hb2RSalKrXicRgjCprwje+gwmlRZ+IcdBp9++DQOAgGdUe7lpDdoskDbMWHhDB49JLxWibe2cM9iOXlCqckIURs2ZP+ncdx8lCGcw6dT6GFeNLa4b8sAkcULzBQ8ge6OqFa0zvLXIt9m6oqnzHAdScw6Ai3mIs6Y89ROVJmImpclLuB8yTZQ57GH6vbOSpP5YUVNoUkMempg9a6AmuOQVVZkqJ1tVKDc3/AJ4xs55x5eQhHLplzVJQSXWVLWoC4BuQOf2hjT04plo92pfu1jKoLDMrKpQL6P2SOI74B45dIKbalsYVoEiX2XKzZ20sSTyForc/EVguJhHUw8ViyEl1fB8xPA274qtRUS1rVkmdgfCVILtwN9tNIPLPi+DMNeabZcsJxEzJSVKAJvcciRBU8S1tm6P/AFFYwqU0sZFhbOCUnQu7HgWIgz8Ssb+LQ+ZTlbJqtzT0OE0Uobk+P0EbGRJdCA/EwoOIL4DzjhVWtXLprGrFK9GPNT9jVOICWsPd3foYZUmIJSfdh1DYpuwP2iqIku5P7xZsFlpQASbq0a7sH9LxmRJLbNxOm9IaVJGUvAsmb/4Z+CfQRFitalKDfW3iH9DHFOke5CX+PXvLQtdDqfJrEJasyVD4ggE87gEdIXYlKIUFjQsX4GDsbq8i0NuCD03jmlmBilWlwOh2janznRk3+O9msJn5ncurW/CGAMIKukVLuCW0fcdYZYZUhSQnRQs3Eco83JDllyaa2gqagKBSRYwJTKzJKDqm32g3MHbdngGT/wAZbcPO0N+NTVaF5p3LFtQjLMSePr/Gg3Ffd+5HvFKBsUhIBOZJBBDjXbviDEjcHgqCqqUiZK7YcMyGzdlbMLj1No9DJyiHFxRVTimXslLkbhTA9wNoyBVyXJdlHcu794SX8YyEeb+x/ihtUYf7ohjY8gNIY0WGIsrcj+c4IrpGdFtRcQNhdWzIV3cuUIzy10NwtVP7GcunSNH8T94kaMjkmI2PR3tHSUOQOPpv5PEQMa/GhBJ4Czg33LHR4PDHlQF0pRvGJhzywlJXlOZQBALDru7Hug6jrETXyG41BDKS/EGAJV1pJ1Ny8FVdGhbKLpWNFJsod416RdtUkTrabDAL9HhH7R1qUSp2meZ+UgcXSA/ROZRievqZ8lClACaALWyqDDdrEdAIpilTJ8zOs34mwYvZPAa3gkZT+glCCkJzXB3DFuALaFonEqW2aOihUoISsFaCyykDQsbP/NIiqJQTlKLpUCQL2ILb7Pod4FVv2C1oik1YlzgSQnsn4iwudAe6H8/C1TcnaCEpctqSSABwaz+MVmViMtE0FaQBoCoOEkkAE78TtvHU+nnSZilJWoqPacl0rD6KTuPSN/5bCT/jpiz2tlKE9MkF2ANtyX4dIiw6kSrOGBA/3XHHZmJhgunnz1mpElgpk5bdnKGJB1uX8YXyZqhMmZWAdj3Bj/OcT5qpttluCZUpI4oaxdKpxoFZVjZaQxDjiyovKKZM9CZksghQcH6dRFIqkZhNN2L68QiWPU+UWL/DBM78z/0ef67fD5v3Q7DkaEfIwyw1eFKEF0WEEs7gHeLEmWHFomJaKHlfokWBexcmgShC7jQhzbxMIJ1TOUXze7uSEpZwCALku5bhDaqqxMURcJSzA2c6v4M0KsUUMpKdbD/cQB/UT3TbKolSit1XtGJhSFuoIUWIAuDuQD9HhhI9rZQZwpRGlj9S0VzGMDXTNmYpU+UjlsRsbwvlJvaDVNLQtwqeyw4v7QKnTEKCcoQ+u78W+8O5Fd2hd0qAPTshop7Q6wc5kM/wkj6/WDw23WmBnxpTtFwkzwoMq4MDTsKLuguOevjCZFUpBYaesMKfE/8AUPSG3iVdiMeeo6CZdPOSpxrxcHxeDZEv3YJJdSrk84DRij/OPD9oiXiA2OZXpATgUvYd/IdLRFiS3UlI216n+ecFz0LTLCVE5FEDsvfQMSwYXOp0GkawyiUVZ1XvDDF6MqAUkA5b3JABSCQpk3N9Q9xG2/R2KdvZQK6mnomKSpQcHZRHoGfjzjIc1apBWoqWkEnM3u1Fs1/1c43E5Tod0k7MnnvyMBYnTscwFjr1498TVCcikrG5ZXN4MMbjpZYAr/5VtAWHVhPZVrsePWGQhDOSZcy3Fx0P8aHqFOx2MQ5I0ytPa2jYgNdOTMJOjMBs278/tBjRxPmhCSo7Dx4R0Np8GPWuRF7QTM6wkE9i9v1H7D1MKjT6OVP1VY8u+CSskl9y59Y6WdS8etGNRKR5d5HT2AqQtiM6xfTMbgjrE8gFSClhnRly7KUhlAam90lIA4DjG0F78YPxWWmRLkzSO0hwrjkmfGAdiDlIPLmYTnanWux2Hdb30ZiVeVSgUKbQpKSRmHA3/SQevSEtJiyu1KAdKhpzbUvpdjaI6yclKB7n4FpdIzZik3zC/aPHT4lFneBKJbFUtLe8Kvdku5fM2mwZy3WFSkp0Na3W2bnpdLJQvKdAxXbYA34HhobRNg9RUqXKkhJy6ArT8KbZmVZxpa+0GzqPKCyjYaWF9E7b68rQRhyvcTCpSxlyKykuwV3cki7cIY+tnLvQb7S42KdAkSLzSGtfKG1PPeKfhtLMyk6gl37Tli5DtvxjjHFg1M1TWUczWVqAeN0nUEbNDXBMTRKQ0wgC7BIKj3kEt0hFTtaKcdJPYpr6tbFJzJL6EcSks4SGsHve3fF8/wAO65JlmUzLT2hwUCfUWipYtMlT7y1jOLBJdDh3F1JCX5PBXsXUlNVKTlIUSUqHIgu47nhkSkhWSm2eozVMCQCTwGphVXTphSrMkpDXJKWA30PqT0hpMnAAklgA5PKEGMVJmslJISSA3F/29d4IBidWJFReUnQjMpWhJLcOtzeA53vZpCCyQGIZgDwFzdi/gYaIpmASA3wgtpdCUjzmg/8ALHUxHbQvQOoGydFdtIc6B1TBbhHaMVPoU4rQTZ6koWoAvYsSOyD3aFXhFZqKJctRSoMoeYOhHIx6JnCphIDsGfss7iwLO+gZz8YhD7WUVhMBdjdh8pAAvwAEv/eqOaNl6eitzR2R3RYPZeUCVgh7JV5kfaK+Gyq6PFh9jVn3pYi8suToGUmBmvF7YVz5TosaaU7J9BHa6MkXAPVjBSE5r+8J6MAPKMQhRDpmOOYBHk0H/mSI/wAR/YvVh4/R4ftEX/8AOGqSQfGGxWofEl+afsY2mYhXXwMOnPNdMXWCp9CSWZksuNnuPsYcU2K50gDKVG19D3RqbS8D4wBU013DpVBtKgJdQ9oBq8FK1qUqS6ibn80eiwPARkTGonCznzjIV+B/Y3/J/RNKmGapNmSm55mCJ83tDlHJnhIZAbygD8UCvKL8+cbgxKFoHNl82H4lJdOYbehjWFT3GQ7XHT+esTUqnSx6HpAFDaaBzI9Ym+THsq+Ne50OQYXY6vspHE37v7hiIUY8S6O/6Qj4y3kQWd6xsUhMTVFEoSws6E3HLaOUByB3eMP8TSPdL6ekXZsrhyvskxY1Sb+itpU2moLxJ7eTs1GCLZikjizOR/OERJEL/bCafw8kbOU9CCfow74HPPMsLBXaEvsNSqm1ct3KUOsvcBgW828YfTqQy8TLNlUlcy/+j7mN/wCFtOQmevYlCQemYn1HjHdNN97X1K9kSVgX5oSG2+V+/nCFt5NfopfEh6AgSwpTMw1cnQN5Ed5MCzKFKwUiwKR53uO6JJU4rlhAAKbaK2Hnw0iP8YUkuDc3O2m7f1FAkQY1TZFIGwTlG+h4nqB3CBkI8ILxudnUgu4AVozajhA1OgqKUpuVEADiSbCFX2Ox9DL2ew38RPTLbs6r5IBcvzJYCPQESKWmJVLloQttQL32c6aQKmSijkBCGCy2dW6i1z02EJZqlTFZdeH1h2LFvlk+bNp6Q8VXe9zAWQGckt0HefTnA9LWCYsIToFJZRYBRCgVNubb/wBnKKUAFyjqUFXUqSpMB4UpjLW9gQ7ZbJOrkWSnfiS0ZfZsdcjNSWDDUpB70hKgP/rMET6UTUKBsC4dtA+ZB7vqY2pLKJJPZZ7ObEsWFykhREcJq3H5egLfKQeWrHo6TAhAlLOMsqSr4kjcjb5iz5UbjdVoH9o2/DzHsMrgf5k/D/3J/wBsF1kj3iWdlJIKS5YjgeLXYnQ8wYr2L1xMsylJAJygAcikm521D7npGb0glLb4KxTrdxyO+8O/ZJK1LOUEgJIJ21TrBYwQAlAActlU2uYApbrYd5iy01UfdoJIByh+osdecLxucjcjsqrFKpnAoJnId8ce4mo0f/lOvdBf4s/qB8I7FSdx4Q9/HRMvlMgpsSOi7894YKQlYcgHgf3gSfJTMDiyuP3gamnLlkpA7jx5RJlwueinHkVrgPNOofAruVceMR++B7KxlPPTuMEzJgSHUQPvy4wJNxCWQxBPd94zHmuf2ZeKaNmmOxjIkowcgcn9nt5RqLlb+iJwk9bK1PlzSHU7b7RBS/8AET1+kWvEpQMtWgir0v8AxQOvpDoryQm58XosFCNYDou1OcaOT6wZKLS1EcD6QPg3xK6fX+ok+Uy34q4bGohZjkvspVwLeI/aGkKMSxKQpCkidKzBrZ0u4PB+sR4G1kTHZluGhVK1D8R6xaJ0rMCk3BBEVKTNCicqknoQYtNTVpSlyoAlJKQ4csNhvqPGKvmLbnRN8bhPZWEmFvtuAmnpwSxJmKbS1tfEQwTpFU9q1zPeTZc1ZWtM1k8BLUAQw2Fx3w7N2kBg9stvs3PTTYYJpIdWdQ/zLKilHomE/sfM/PqA7jIBmLD5vqYdpwpc2gky2I/LlqZgCFMFXe7v9YrlDUroxOSmV25jDOTYM/ykMddzEs+2uyqvoe1GEpJCwshWZSrHbgG2ZvCA6ufOlZitIWlN3ZjtoU8ydbxHguKBRmGbJkgIlqW6EMpZSxZIJyuRm8ojmYgKlR91IlgZWzzMlh6ZvFmh09Cq7/Rv2gowEiYlyAWL8FaHxt3xF7MTAmolqVokk97W87wfVIX7n3YBVmAGZixA3BDvsYr+HTWUk8DBZElSOxU3LLpVVBWoqOmwg/CaWwJ1NzyH89YBTRrJGawGtx9IeySEoKuXppFNPSI5W2bqkMlMxHyKyn/SXB8FF/GFdaCgAjL7pTFJUoJSlRuxGpYsR0h/SACUEqDhu0/O5fxhWujmJChIyzZZfsKIJB4Xsod/3iNV5FznxA5k0MlRckWCsxdTMCprEOb2Ul+cRIx1tUnhdRU9wDlJ7WjHKp+towYdUK7PuzLG6lkZUgF7lyToG1a8V04dNImKV8iUKsCLrYBn5EuGDM0dVKezYh0+A+rxgzAQkkE2O+rAgPz67cIgl0ailJIYK7SeWXskeSTB9JQJQolQ+FCPEoBVHWIVPu6dagwVLWoJ0N1nLodbh4lyW74RdgxrH/JkyqoKCEpQpa0AoUUkBNi6RmJ1Dlx52MECQqarKAUknMApmDjtXS9ifpGsGZKUDlqbw8omMxKgNMwPJ0v9IPHPi00Jy5PNNPoVrwCYNn74HXRrlaEsP5cRdhCzGwMj7/eL5yNs86sKS2hPSVOYBWhFjBlTTiYAXY/SFuHCx6/QQbik0pytodebcxG5tJcg4NuuCNNEl2VMfZv4YJTQoGznmX/aBhiCcmXJ3bRItahJfdvIn7RLjpPf8SvJNLXPZKquQC2byJ+kZC2TWlIAypLcQYyB/Nf0F+CRlPOeSpiGKbEm3j3NFTp3TMD8fUWh7gE+WtGXM6iLoKwpufJ4W4tJ/MLcbNyizCyLPPTHNGsEFJ/sbwvlkypl+nURFRVb8lDzhvlTNTfXzHSAz4vLkP4+bx4YFX1avdqImJCCCkllBScwYXFgf82mkeezvZ1O00W3cEegMX0hUpV7+ihBdPIp1/8AlSwrhkSD6XiJV+PtFlQ65lnm49nZ2iU5hxBBHhFj9p8MM1Msy1kKloEvkpI3bVKtdjryi1LppMtrJRyFteQiRFKkhwbajQiBebb3ozwejzLDcJqM6e2pISoH4lBxmDsx4Pq0XPFsHExRUtWcKdgZZcDg6Q++94Pn4RmL51JPcR4MPWJaehWm3vSeqQY15d8oxQ/YkRjU2WAge7ZIyhJStNkhoKoK0VDibKQG3BJP+3L9YdzadKviSk9QDGSKdCXypCX1YAO3SFvJLXXIal/Yvq8AkrT8AfUMSHbiYDTgVML9oH9JU1+8aRYo4XLBsQ45xuPM5/Z14lRQvaujQoS2KgUOE5VWyqZxoOA49IqjTRYBL9R6kx7DNoEEMzengbQOjBpTupIUejDwENfyE+QZxOemSYeZa0JKSFMACxe7XdjHYPvFMPgT/wBRG3QRyjDJY+FOXixIfrG56khOQBrFhcW30v4wN/JdLSMnCpexT7UVwEyRJX/w1klYc3YhKQW+V1abtwBiSn9n5CJhUiWkZmI1tscp1F20/VyhDjgKhmQBmQPfKF2yuyUpJ4ALV3Hg0E4ljk1ctIpzlVZ9CRa4c2GuvKDxrS0a3vktH48IAkTCHXZIUXKkj4gdT8L67hnuIU4rMeSclzNmqU4L2SHPgTC2kwASck2cornzFpSComxOp4kgA6/tBlfgxRMBlFhMISUj4T2S5LcYzLDpDMNqa2ax6c08p2BSktqdvrCL2yquxJQn5h7xXFyGDjrnPhG5WPfiKpCcgzLmoTnckZRMBBCW1YC7wtxxzOUDcpZAv+js8Lix8Y6MbVc/sK8i8Gl+izeytV7xEt+aT3fuIsFBXCXUe7PzB0nmnUeB8opfs4gjMByNtj/BBlRiyTMy6rTdxZiOZ+x7oPXInfB6ehUB4pSZ0njFKpfa6bLIMwZkOAQAHD7pOncfKL5TzgtIUkuCHENTF0trRT5CzKUUqHZJ1G0N5VU42UINxLDhM2/nhFbqKBcsuHF7dNvr4RSqVkVTUMaKly3fIX8vB4kNTxTaEZM7n4A6RtSpwD8eQjVjlGPLT7G2WV+nyjISfipv6vIfaMjPxI381fYLhnsmUrQsz1OkhV7ux/aHmKSLkhi+vCJUTeFolnutNteMBK8WHdeS0VudKIVzEMqCpfkoaj+bR1OkHKEnYa8T/PSFq5CkEG/WKOGidcMsZyzAx1/mkAzsLV8pB62MDS679QIPEaftBcnERssd/wC8T3hVFOPO56Bl0S0hyk9zH0jujrii2o4Q1lVAOvjtEVVhyVXFj5eETXg+iqPkJ/2O5NYhWhY8DYxO0IaiiWnZxxF43TVy07uOBiWsTRQmn0PTGRBS1aV8jwP04wRCmtHGCNmNwJUVyUFtTy2jkvo4JMYBENNVJXpY8Dr/AFE8Y1o05gKfKLH/ADKu245nhtswg4CIahIUMpvt0f6xxjKvUTlKzqDEglQJLD8tJAASAx+JwHNj1hdX0RoVomS1AylfCSPhL3SobJ/Sr5XY2aLJWoK2QhAy3ZrAuCluRIUq+zncQIqlTOUBO7aFSgb2AKlKIKeBypcHkeMUTWuRWuQTEMbQtEiY7FM4BQOodKvLnzhunGpaUpExacyRZgrtEBgWa3TbjHn9TSZPy12cPKWbZkh2ufDuHAQRQzMiCliToLG/KKECOKHDgBImS5YS0yWpw1hnDlzCnF5RFRN5LX/3GLrRyUpp0oZamSHZO+p84qWNYvKUsrUFIWLLzJP5jWzJyuMxa4LX3g6qWwImkmmS4cMkiYv5mLdAPqVeUVH8UUl9VH+OYf1ePDIsBOU6AasnRidy+v8AqOwisSpRKr9SYEP0Tqq5hsSpuCbDyj0z/C3F1LSuRMWVFIzoCj2gHZWtylynjcnlFFw2nQbrsHbubzi1ewFKJdZmC0qQZa0ggtcqSwIN3+0cZv0enNHCkRJGiY1PRznYOURpaAdhEq4jjdmeKI/dp4CNR2Y1HbZvihDJMTJ6+UQIESg9IcSHS0PEfuBxIHjEoTyjBBJgtA4wkG+3KIZmHAQ2SLOD6xxMJLA6RqpmOEV+TOMokM6eG/dzhtTVbh0lx6faI66ku3HTlvClSSCSm12guKB5lljTUg62jifQpXdmPEfXjCdFaofEHg+lrAfhV3ftC6xpjIyNPgEqaNSLs44j+WjdPiC075hz+8N0VIOtvSOJmHoVcD/b9olvAWR8jfYvnYmohgyemsRSaNa7gMOdnhojD0JuQ/WJDVDYR0YDr+Ql0IiFIVwUIeUdQFpfcaiI8Rpc6cyfiHmIUSJxQpx/cJy4x0X5rZY2iFMq19bdHEdU84LDj+okPKJWgxROlusgqYt3ZerhgARfUvAaaXMFK+MlWQLLMkE5OwOTlhsw5w5VTjNmULvpxe2/II8IBNM0sIcZUqD7ZiVaW0sT3wyXoXSBcVlS1y0e9Q4lqCVJ/UhyglJG2ZOmtuYhhhGHSJKfyU5Qq9yok96yTAdfLGYKLhSUBSRsV5ypQ6ktDKTKCcwTZCmKRsCdhwB+8dT/AInT2FxWfbPBpcyVnCQF5glwP1lnLa3I7nizJ5BoUY9WJCcm6e0eCQAd+MDj35B1rR5hj0tCZykp0SAD1P7N4xAiXlCQ1zc9+g8G8Y0VmYVK3Wo9zlz4Ap8IkqsOVLAKg2Z2Ifbr1i4QMcRmomoBloKDLDKA+ZP6jYOrR4sH+HOCInieuaHAyoQXZSVfEopOxAy+J2hH7J4eqcuZ2solylrJYNdgx6gq8DHpmDUsqlp0iWtwSFKKlBiVM7sGDONOAjTEvRNQVM4JUlWVXu1FKlEnMw0JSBezHXjvBsurOZKSEnMCUqSpwptWcd+sJ6OaE51lRyTc2dZFkLCiATwQQ45ML3hoZLpCnSk6p4BRLli9wXI6RxwYmYDGlRBRqVcFWYD5mT6pN/8AaInMcaQmMjsiMjjSspXE8tcLRVoV8MyUeXvAfNomlTRsodygfrDZuWS1jqRklUbBgdBiRMGAGJnBriO5YSYAe8SJXwgWgkwxZG474FnUqVCN+8jAY5cGvkFqcNvbSFUyjULsecWMLaJQAoX8IPzaA/Gn0VRFWtGtxwP3gtOJJa7jzhxPohsIWrwsFWkEqTAc0iL8cjme77xqXXgliGHH7wSnCho0QVtAw0Zt+MamjHsZ01Q1jp6ftA+I0TutHUjjzELaSqy9lemx4ftDWTUZeYhd41Q3HlcsVyagoLj+4YoxdO6VDwP1jqopETLgsrf9xAS8MXtlPex84ivC99F85opDSVWIXYKvwNo6mBIZLgEkEB7ki9uOkIJkhSdQR/OMaE9WmZXiYS8YfD6Gk6VmuDoXcXIKQCD1f/ujqhCkggkMCpJAD5WJI3+G9uvgBRqUpep4lzsPrByUEKUsOHBUerksR0bxjnwtANaYfKNh/ceb+1kubLM1RPxDKoPqCdRx1flHo0sx5z7d1bzEJ1GbMrmAWbzjcHbNvor9EoPLB0D6c1E+jQx9oawrmqSfhQ6UjoznvIhelJDh9Oy9newLQXVqGdae1mSWBdgRs4bXTlFQn2Wr/D+h/KmLLstaUlm7SWymx1AVMB42ixJlpT7pSkv7tTWDdognfi9tB2TxjXsZICKWnQT2mWsjQ9tRUm2ujX5QaZjKWFF8zWscqlZQRfZ1JPG+hjjiTD1hKb2Nkkt2ToA42017uQjqMFAVnknIrdI+FRHD/wBM9Lct4JkSwCSx7djdxo+m1i/V9zcfD5Sky5bLJsPi7VxY6nXXQjfWNMNUdQqYgKlKvuZiBnbqlh4iJzNIfNMBYOUsEqA3Ntg/DvjmZSZMhlj4QEgcUuGD2sNn4XeOitM23zA94Z3t4gi/DR4w0JStvlI8PvGRGlCxYKDDR0knvOa8ZGGnk/sxh34pMwqUE5VAMA72BJIfnDzDMITLmJWFpU2ZmSz2I49YGo6jPLQogOw2GrXL7mChVOz326DlDpx87J7zeh2J4uYklTswcafvCNNSztoYmp6rKn06w3QnyHYiRJhPTYoSWUH5jaDDXAXZR7v3gWgkw+OxC1WJJ287fSNnEh3xmmaqQxEdAtCgYwHbK3nHQxYbiM8WF5yOjNcMXjUvWAE1qDofvE6KwOwMZproLafYekAkRzUyAQQYjl1QiX34JvAptBNJldxSjZ7X2MASqxUuzOH04Rb5yQUnQ7QkqMN4X5Q+LT7JrxtdEUuuQfmyngbQYipPEGFMzDXsUno0QGhUgukkdDB+Mv2B5UiyCq4jwjapSFjQehiuya2YlgrtDwPdDeTMLFaQ4GvLlaF3jSGRkYHVSDLV5gxNLxdLsWzbh99RbZwYjr8TQtBdKgRcfC/PfSKHjOHqXNVMlHNmbSxFgN7ERDeNeR6E5Nzz2XurxpkFwlNrnNYDwjzqpqPfz1L+UNle3+nzdUQLw2ebLCmHF1eAG8SJoVpRmykB1AD5nCQcxDXGg7xGzKXQLrZtSGDgu5s+97no4HjE1P22GrlnbtJ/bZi8BrmLC0pW7dm99wCCD0Ih7gOFGZ21JypZkvYqVu3J2D8SIYltgU9LZesOmpKO0nMEI7IIsw0bY6APyMM0UgyZV67kcSz2LghybF9oqOF1RCCFOWBSpmd2a4J1HEXbYwxmYwwSxKgO0le6gxcKB3Dn63uWuG3oTORJcj5Lg3Y3cHR+J1Z/DWOhPSc1wC/mw/uKYrFlksVNw4ENr5m0ditWb3tYWMGsNa2C/kLei7CZpd9IAloBUvUA2s3ynKVDm4uNwzxX6XFVg3cjhvDCRiCVLF+Ibrc36iAcMJZUw5VWtPZMla2tmTkY8D2i/j5xkTpnWjIVods88w4flI/0j0ESnSMjIqRFXbOgfSOwbRkZGgmiPWOpazxMZGRxwSDaNAxkZHGs4SbxIqMjI4wkpPiHWGdV8AO76+MZGQFdjJ6IpazxMd5y+p8Y1GRzNQwlKLC5jazGRkB7D9Essx1OSMukZGRpj6K/iEOKK05YFh7tEZGQ99P/AK/8Ez3/AL+xLR9pac13N3v8qeMBhAzaD+GNRkQ5ey7H0RVQ1gNR+LkEgcgReMjITh9mUQzj2Ef/ABD0P2EHLshLWcF+fwxkZDl2DXR3LUSovuA/NwfsI4pjbvV/+oyMi/4/ZFn6RP7se9mWFpaWtpc6cNT4wfM+XoPUxuMh6/sT11/v6I8YDJca9m/cYWIN/wCcYyMhT/qOXY/kKOURkZGRM+yld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hQUExQWFhUXGBgXFxgXFxgYGBcYFxcYHBgfGhkYHCggGholHxgWITEhJSkrLi4uFx8zODMsNygtLisBCgoKDg0OGxAQGywkHyQsLCwsLCwsLCwsLCwsLCwsLCwsLCwsLCwsLCwsLCwsLCwsLCwsLCwsLCwsLCwsLCwsLP/AABEIAMIBAwMBIgACEQEDEQH/xAAbAAACAgMBAAAAAAAAAAAAAAAEBQMGAAECB//EAEIQAAECBAQDBQYGAAQEBwEAAAECEQADBCEFEjFBUWFxIoGRobEGEzJCwdEUI1Lh8PEHYnKSM4KisiRDU2Nzo8IV/8QAGQEAAwEBAQAAAAAAAAAAAAAAAgMEAQAF/8QAKBEAAwACAgICAgICAwEAAAAAAAECAxEhMRJBBFETYSIyFPBCcdEj/9oADAMBAAIRAxEAPwCuYrPUsygrcZ2G2YskNxGX/qjiX2VpCr2Pnt1sIkr5/v5hXcMwS3AXDuNYNwOjSpYzuoDjo5jnj44MnIibGJyhThgQCcqnF2YtoeLD+4W4aopmIAca6d33hxjKMtOqWdQoJB4M6gfBPnFboKkrmy0kgEmxGuhHHi0diS8WDk/sX2TKStDqSCX9Y0cPRwaJqOUoJAUQdwRZxs44/eJlJiTK0q1I2FtcgP4IcTaOZmHJIa46QcoRuVLveBTpheEoWS8JQC5v1EEGmGwgmYptrRKJcFTpdg6lgBpo5EprBoYCVziJC0lCVgWIfmzgad7xsW2Y8YjxGg+YDqPqITzqQLHAjSLvNl7RXcQp/dqJGh8tIpx5d8C6krc2mUnZxElAAVd31hsoFUc/h2Ol4fEyqTXAurbTTJEpjRFo7BjmYpi0Y+wTTNGIAjCp9IMpqNJutQSODh4xtIKU30S0qihKgALByTbUaDjpyiGukqIUVEdkGwLB3YB/OO61VKkHtEka5HUfEdIr1XPS2ZFPMWDcEk320AMTaqmWzUSkHKmSUFkKclXUMUi5Ojg2iQrSTlBD8AQT5RXabEFKmpR7tKATdLF2bcq8bNpFiCW0EOiWlyTZqTfB0mOVJjoAxp3/AKgxOzJcu4iw0ksIlvub/aE1NJcjV4d0RCkZNxHS15hafhwAVSiS2vXc/YQXhWHgHtAW8/2iCtkEX33gvCKwaGHtcCJ1vkZKTA0yUdePHRoLmiFWMVolS0rsTxNgbXv6QkqIp1XlJGVVuAJ82vGQjUmbN/MAlHN/nKdLaZuUZA7RwvkysiQG6w0wq8xI4kCBkl4LoJgEwEltWJ0h74RMnuhhPSJ0mbmQpJCXOYEXAe3g3fHneCynq5Q/91vBUel4zXJTSzVO7IUH0cqDJGvEiKJ7EyAusQT8oWvvuPqIkT8dlfbR6bLFh0jSolEY0efT29lK4B1k7a7dYglzWJBsrQ/zaDJiHs7E6NrEc3DipJGcoUfmShyOjvFGFN8C8miBFQFTBL1IGYj9IL5X6sfCDWgHC8Al0wWoTCpSiMxV8RZ2fo5hhtA/IWmkdj6AJxUFkpuSgt1SbjzHhAEurDHKCXSAkc28mv4Q5UAosGzC/McDFZpZFcFj/wAIgHdfvUlIfUsC59YPEm56NbSH0lnL3ICQTz19CPGJVywoMQIkltcDYseu7xtSgLmwhNN+RuloAVhaOHhES8KGxjdRXKKmRp0uY4T7137T9fpD5/K+mC5j2QLwlXKNjB1coI/HLFiB3ho5k1RSpySX8/GC88iB/FJxIwMDU+EZilCkSVpSA5DX1bdubP4wYrEktYF+bQNPq84Ayh4FZLfZqxJAtJSoWGSBlYOBu9m8SB4xZqbB5aEgNpwsO4cICTThOYJF8oNhulQUe8w+lqCgCNDeLNeKJ0/J8iavw6XbOkEOwUwdJP8ANoU1+ElFw5TFkxeW8tXj4RkxAMoHVg/dGvlGdMpxlNYhvWNqpxZoe+5CiqWu+VilW+U6QukoKJuUHdusJtOOfQ2fHIuFpnVDSmxvBlVREDOj4hrzg9KYkiR5H5bQ2J0hcgCYl9x6wnnSTLWCNPSHcxXu5j/Ktu4/z1jjEadx19Y9PDk85Is2PxYRSKzJY6sGP83hPjSHUmWyiUfmnLq3aAyje58I7wmblUQdYkxKWVLlEKyKDscrqZrpIJ7Q6R1yFiraK+KWnX2lrShR1TwPNmvubamMjla0EkqllSnuSoBzuWa0ZCRp3VYJNK88pYIAbK7MQLuNDBNDQLJAmJS/zXsOHF4LwOsSoKCVBV3tysfpENbjBTOXKlyyqawyjY9kFzyufCETkvbkZUT2Se0lN7+X7t1ABSVEgA/AXAIJG/pFf9maOdImlZlIOqSQsuxIJLEcoudDMWpP5iQk2tvze5HnBTQlZPFOQ/Hb2RSalKrXicRgjCprwje+gwmlRZ+IcdBp9++DQOAgGdUe7lpDdoskDbMWHhDB49JLxWibe2cM9iOXlCqckIURs2ZP+ncdx8lCGcw6dT6GFeNLa4b8sAkcULzBQ8ge6OqFa0zvLXIt9m6oqnzHAdScw6Ai3mIs6Y89ROVJmImpclLuB8yTZQ57GH6vbOSpP5YUVNoUkMempg9a6AmuOQVVZkqJ1tVKDc3/AJ4xs55x5eQhHLplzVJQSXWVLWoC4BuQOf2hjT04plo92pfu1jKoLDMrKpQL6P2SOI74B45dIKbalsYVoEiX2XKzZ20sSTyForc/EVguJhHUw8ViyEl1fB8xPA274qtRUS1rVkmdgfCVILtwN9tNIPLPi+DMNeabZcsJxEzJSVKAJvcciRBU8S1tm6P/AFFYwqU0sZFhbOCUnQu7HgWIgz8Ssb+LQ+ZTlbJqtzT0OE0Uobk+P0EbGRJdCA/EwoOIL4DzjhVWtXLprGrFK9GPNT9jVOICWsPd3foYZUmIJSfdh1DYpuwP2iqIku5P7xZsFlpQASbq0a7sH9LxmRJLbNxOm9IaVJGUvAsmb/4Z+CfQRFitalKDfW3iH9DHFOke5CX+PXvLQtdDqfJrEJasyVD4ggE87gEdIXYlKIUFjQsX4GDsbq8i0NuCD03jmlmBilWlwOh2janznRk3+O9msJn5ncurW/CGAMIKukVLuCW0fcdYZYZUhSQnRQs3Eco83JDllyaa2gqagKBSRYwJTKzJKDqm32g3MHbdngGT/wAZbcPO0N+NTVaF5p3LFtQjLMSePr/Gg3Ffd+5HvFKBsUhIBOZJBBDjXbviDEjcHgqCqqUiZK7YcMyGzdlbMLj1No9DJyiHFxRVTimXslLkbhTA9wNoyBVyXJdlHcu794SX8YyEeb+x/ihtUYf7ohjY8gNIY0WGIsrcj+c4IrpGdFtRcQNhdWzIV3cuUIzy10NwtVP7GcunSNH8T94kaMjkmI2PR3tHSUOQOPpv5PEQMa/GhBJ4Czg33LHR4PDHlQF0pRvGJhzywlJXlOZQBALDru7Hug6jrETXyG41BDKS/EGAJV1pJ1Ny8FVdGhbKLpWNFJsod416RdtUkTrabDAL9HhH7R1qUSp2meZ+UgcXSA/ROZRievqZ8lClACaALWyqDDdrEdAIpilTJ8zOs34mwYvZPAa3gkZT+glCCkJzXB3DFuALaFonEqW2aOihUoISsFaCyykDQsbP/NIiqJQTlKLpUCQL2ILb7Pod4FVv2C1oik1YlzgSQnsn4iwudAe6H8/C1TcnaCEpctqSSABwaz+MVmViMtE0FaQBoCoOEkkAE78TtvHU+nnSZilJWoqPacl0rD6KTuPSN/5bCT/jpiz2tlKE9MkF2ANtyX4dIiw6kSrOGBA/3XHHZmJhgunnz1mpElgpk5bdnKGJB1uX8YXyZqhMmZWAdj3Bj/OcT5qpttluCZUpI4oaxdKpxoFZVjZaQxDjiyovKKZM9CZksghQcH6dRFIqkZhNN2L68QiWPU+UWL/DBM78z/0ef67fD5v3Q7DkaEfIwyw1eFKEF0WEEs7gHeLEmWHFomJaKHlfokWBexcmgShC7jQhzbxMIJ1TOUXze7uSEpZwCALku5bhDaqqxMURcJSzA2c6v4M0KsUUMpKdbD/cQB/UT3TbKolSit1XtGJhSFuoIUWIAuDuQD9HhhI9rZQZwpRGlj9S0VzGMDXTNmYpU+UjlsRsbwvlJvaDVNLQtwqeyw4v7QKnTEKCcoQ+u78W+8O5Fd2hd0qAPTshop7Q6wc5kM/wkj6/WDw23WmBnxpTtFwkzwoMq4MDTsKLuguOevjCZFUpBYaesMKfE/8AUPSG3iVdiMeeo6CZdPOSpxrxcHxeDZEv3YJJdSrk84DRij/OPD9oiXiA2OZXpATgUvYd/IdLRFiS3UlI216n+ecFz0LTLCVE5FEDsvfQMSwYXOp0GkawyiUVZ1XvDDF6MqAUkA5b3JABSCQpk3N9Q9xG2/R2KdvZQK6mnomKSpQcHZRHoGfjzjIc1apBWoqWkEnM3u1Fs1/1c43E5Tod0k7MnnvyMBYnTscwFjr1498TVCcikrG5ZXN4MMbjpZYAr/5VtAWHVhPZVrsePWGQhDOSZcy3Fx0P8aHqFOx2MQ5I0ytPa2jYgNdOTMJOjMBs278/tBjRxPmhCSo7Dx4R0Np8GPWuRF7QTM6wkE9i9v1H7D1MKjT6OVP1VY8u+CSskl9y59Y6WdS8etGNRKR5d5HT2AqQtiM6xfTMbgjrE8gFSClhnRly7KUhlAam90lIA4DjG0F78YPxWWmRLkzSO0hwrjkmfGAdiDlIPLmYTnanWux2Hdb30ZiVeVSgUKbQpKSRmHA3/SQevSEtJiyu1KAdKhpzbUvpdjaI6yclKB7n4FpdIzZik3zC/aPHT4lFneBKJbFUtLe8Kvdku5fM2mwZy3WFSkp0Na3W2bnpdLJQvKdAxXbYA34HhobRNg9RUqXKkhJy6ArT8KbZmVZxpa+0GzqPKCyjYaWF9E7b68rQRhyvcTCpSxlyKykuwV3cki7cIY+tnLvQb7S42KdAkSLzSGtfKG1PPeKfhtLMyk6gl37Tli5DtvxjjHFg1M1TWUczWVqAeN0nUEbNDXBMTRKQ0wgC7BIKj3kEt0hFTtaKcdJPYpr6tbFJzJL6EcSks4SGsHve3fF8/wAO65JlmUzLT2hwUCfUWipYtMlT7y1jOLBJdDh3F1JCX5PBXsXUlNVKTlIUSUqHIgu47nhkSkhWSm2eozVMCQCTwGphVXTphSrMkpDXJKWA30PqT0hpMnAAklgA5PKEGMVJmslJISSA3F/29d4IBidWJFReUnQjMpWhJLcOtzeA53vZpCCyQGIZgDwFzdi/gYaIpmASA3wgtpdCUjzmg/8ALHUxHbQvQOoGydFdtIc6B1TBbhHaMVPoU4rQTZ6koWoAvYsSOyD3aFXhFZqKJctRSoMoeYOhHIx6JnCphIDsGfss7iwLO+gZz8YhD7WUVhMBdjdh8pAAvwAEv/eqOaNl6eitzR2R3RYPZeUCVgh7JV5kfaK+Gyq6PFh9jVn3pYi8suToGUmBmvF7YVz5TosaaU7J9BHa6MkXAPVjBSE5r+8J6MAPKMQhRDpmOOYBHk0H/mSI/wAR/YvVh4/R4ftEX/8AOGqSQfGGxWofEl+afsY2mYhXXwMOnPNdMXWCp9CSWZksuNnuPsYcU2K50gDKVG19D3RqbS8D4wBU013DpVBtKgJdQ9oBq8FK1qUqS6ibn80eiwPARkTGonCznzjIV+B/Y3/J/RNKmGapNmSm55mCJ83tDlHJnhIZAbygD8UCvKL8+cbgxKFoHNl82H4lJdOYbehjWFT3GQ7XHT+esTUqnSx6HpAFDaaBzI9Ym+THsq+Ne50OQYXY6vspHE37v7hiIUY8S6O/6Qj4y3kQWd6xsUhMTVFEoSws6E3HLaOUByB3eMP8TSPdL6ekXZsrhyvskxY1Sb+itpU2moLxJ7eTs1GCLZikjizOR/OERJEL/bCafw8kbOU9CCfow74HPPMsLBXaEvsNSqm1ct3KUOsvcBgW828YfTqQy8TLNlUlcy/+j7mN/wCFtOQmevYlCQemYn1HjHdNN97X1K9kSVgX5oSG2+V+/nCFt5NfopfEh6AgSwpTMw1cnQN5Ed5MCzKFKwUiwKR53uO6JJU4rlhAAKbaK2Hnw0iP8YUkuDc3O2m7f1FAkQY1TZFIGwTlG+h4nqB3CBkI8ILxudnUgu4AVozajhA1OgqKUpuVEADiSbCFX2Ox9DL2ew38RPTLbs6r5IBcvzJYCPQESKWmJVLloQttQL32c6aQKmSijkBCGCy2dW6i1z02EJZqlTFZdeH1h2LFvlk+bNp6Q8VXe9zAWQGckt0HefTnA9LWCYsIToFJZRYBRCgVNubb/wBnKKUAFyjqUFXUqSpMB4UpjLW9gQ7ZbJOrkWSnfiS0ZfZsdcjNSWDDUpB70hKgP/rMET6UTUKBsC4dtA+ZB7vqY2pLKJJPZZ7ObEsWFykhREcJq3H5egLfKQeWrHo6TAhAlLOMsqSr4kjcjb5iz5UbjdVoH9o2/DzHsMrgf5k/D/3J/wBsF1kj3iWdlJIKS5YjgeLXYnQ8wYr2L1xMsylJAJygAcikm521D7npGb0glLb4KxTrdxyO+8O/ZJK1LOUEgJIJ21TrBYwQAlAActlU2uYApbrYd5iy01UfdoJIByh+osdecLxucjcjsqrFKpnAoJnId8ce4mo0f/lOvdBf4s/qB8I7FSdx4Q9/HRMvlMgpsSOi7894YKQlYcgHgf3gSfJTMDiyuP3gamnLlkpA7jx5RJlwueinHkVrgPNOofAruVceMR++B7KxlPPTuMEzJgSHUQPvy4wJNxCWQxBPd94zHmuf2ZeKaNmmOxjIkowcgcn9nt5RqLlb+iJwk9bK1PlzSHU7b7RBS/8AET1+kWvEpQMtWgir0v8AxQOvpDoryQm58XosFCNYDou1OcaOT6wZKLS1EcD6QPg3xK6fX+ok+Uy34q4bGohZjkvspVwLeI/aGkKMSxKQpCkidKzBrZ0u4PB+sR4G1kTHZluGhVK1D8R6xaJ0rMCk3BBEVKTNCicqknoQYtNTVpSlyoAlJKQ4csNhvqPGKvmLbnRN8bhPZWEmFvtuAmnpwSxJmKbS1tfEQwTpFU9q1zPeTZc1ZWtM1k8BLUAQw2Fx3w7N2kBg9stvs3PTTYYJpIdWdQ/zLKilHomE/sfM/PqA7jIBmLD5vqYdpwpc2gky2I/LlqZgCFMFXe7v9YrlDUroxOSmV25jDOTYM/ykMddzEs+2uyqvoe1GEpJCwshWZSrHbgG2ZvCA6ufOlZitIWlN3ZjtoU8ydbxHguKBRmGbJkgIlqW6EMpZSxZIJyuRm8ojmYgKlR91IlgZWzzMlh6ZvFmh09Cq7/Rv2gowEiYlyAWL8FaHxt3xF7MTAmolqVokk97W87wfVIX7n3YBVmAGZixA3BDvsYr+HTWUk8DBZElSOxU3LLpVVBWoqOmwg/CaWwJ1NzyH89YBTRrJGawGtx9IeySEoKuXppFNPSI5W2bqkMlMxHyKyn/SXB8FF/GFdaCgAjL7pTFJUoJSlRuxGpYsR0h/SACUEqDhu0/O5fxhWujmJChIyzZZfsKIJB4Xsod/3iNV5FznxA5k0MlRckWCsxdTMCprEOb2Ul+cRIx1tUnhdRU9wDlJ7WjHKp+towYdUK7PuzLG6lkZUgF7lyToG1a8V04dNImKV8iUKsCLrYBn5EuGDM0dVKezYh0+A+rxgzAQkkE2O+rAgPz67cIgl0ailJIYK7SeWXskeSTB9JQJQolQ+FCPEoBVHWIVPu6dagwVLWoJ0N1nLodbh4lyW74RdgxrH/JkyqoKCEpQpa0AoUUkBNi6RmJ1Dlx52MECQqarKAUknMApmDjtXS9ifpGsGZKUDlqbw8omMxKgNMwPJ0v9IPHPi00Jy5PNNPoVrwCYNn74HXRrlaEsP5cRdhCzGwMj7/eL5yNs86sKS2hPSVOYBWhFjBlTTiYAXY/SFuHCx6/QQbik0pytodebcxG5tJcg4NuuCNNEl2VMfZv4YJTQoGznmX/aBhiCcmXJ3bRItahJfdvIn7RLjpPf8SvJNLXPZKquQC2byJ+kZC2TWlIAypLcQYyB/Nf0F+CRlPOeSpiGKbEm3j3NFTp3TMD8fUWh7gE+WtGXM6iLoKwpufJ4W4tJ/MLcbNyizCyLPPTHNGsEFJ/sbwvlkypl+nURFRVb8lDzhvlTNTfXzHSAz4vLkP4+bx4YFX1avdqImJCCCkllBScwYXFgf82mkeezvZ1O00W3cEegMX0hUpV7+ihBdPIp1/8AlSwrhkSD6XiJV+PtFlQ65lnm49nZ2iU5hxBBHhFj9p8MM1Msy1kKloEvkpI3bVKtdjryi1LppMtrJRyFteQiRFKkhwbajQiBebb3ozwejzLDcJqM6e2pISoH4lBxmDsx4Pq0XPFsHExRUtWcKdgZZcDg6Q++94Pn4RmL51JPcR4MPWJaehWm3vSeqQY15d8oxQ/YkRjU2WAge7ZIyhJStNkhoKoK0VDibKQG3BJP+3L9YdzadKviSk9QDGSKdCXypCX1YAO3SFvJLXXIal/Yvq8AkrT8AfUMSHbiYDTgVML9oH9JU1+8aRYo4XLBsQ45xuPM5/Z14lRQvaujQoS2KgUOE5VWyqZxoOA49IqjTRYBL9R6kx7DNoEEMzengbQOjBpTupIUejDwENfyE+QZxOemSYeZa0JKSFMACxe7XdjHYPvFMPgT/wBRG3QRyjDJY+FOXixIfrG56khOQBrFhcW30v4wN/JdLSMnCpexT7UVwEyRJX/w1klYc3YhKQW+V1abtwBiSn9n5CJhUiWkZmI1tscp1F20/VyhDjgKhmQBmQPfKF2yuyUpJ4ALV3Hg0E4ljk1ctIpzlVZ9CRa4c2GuvKDxrS0a3vktH48IAkTCHXZIUXKkj4gdT8L67hnuIU4rMeSclzNmqU4L2SHPgTC2kwASck2cornzFpSComxOp4kgA6/tBlfgxRMBlFhMISUj4T2S5LcYzLDpDMNqa2ax6c08p2BSktqdvrCL2yquxJQn5h7xXFyGDjrnPhG5WPfiKpCcgzLmoTnckZRMBBCW1YC7wtxxzOUDcpZAv+js8Lix8Y6MbVc/sK8i8Gl+izeytV7xEt+aT3fuIsFBXCXUe7PzB0nmnUeB8opfs4gjMByNtj/BBlRiyTMy6rTdxZiOZ+x7oPXInfB6ehUB4pSZ0njFKpfa6bLIMwZkOAQAHD7pOncfKL5TzgtIUkuCHENTF0trRT5CzKUUqHZJ1G0N5VU42UINxLDhM2/nhFbqKBcsuHF7dNvr4RSqVkVTUMaKly3fIX8vB4kNTxTaEZM7n4A6RtSpwD8eQjVjlGPLT7G2WV+nyjISfipv6vIfaMjPxI381fYLhnsmUrQsz1OkhV7ux/aHmKSLkhi+vCJUTeFolnutNteMBK8WHdeS0VudKIVzEMqCpfkoaj+bR1OkHKEnYa8T/PSFq5CkEG/WKOGidcMsZyzAx1/mkAzsLV8pB62MDS679QIPEaftBcnERssd/wC8T3hVFOPO56Bl0S0hyk9zH0jujrii2o4Q1lVAOvjtEVVhyVXFj5eETXg+iqPkJ/2O5NYhWhY8DYxO0IaiiWnZxxF43TVy07uOBiWsTRQmn0PTGRBS1aV8jwP04wRCmtHGCNmNwJUVyUFtTy2jkvo4JMYBENNVJXpY8Dr/AFE8Y1o05gKfKLH/ADKu245nhtswg4CIahIUMpvt0f6xxjKvUTlKzqDEglQJLD8tJAASAx+JwHNj1hdX0RoVomS1AylfCSPhL3SobJ/Sr5XY2aLJWoK2QhAy3ZrAuCluRIUq+zncQIqlTOUBO7aFSgb2AKlKIKeBypcHkeMUTWuRWuQTEMbQtEiY7FM4BQOodKvLnzhunGpaUpExacyRZgrtEBgWa3TbjHn9TSZPy12cPKWbZkh2ufDuHAQRQzMiCliToLG/KKECOKHDgBImS5YS0yWpw1hnDlzCnF5RFRN5LX/3GLrRyUpp0oZamSHZO+p84qWNYvKUsrUFIWLLzJP5jWzJyuMxa4LX3g6qWwImkmmS4cMkiYv5mLdAPqVeUVH8UUl9VH+OYf1ePDIsBOU6AasnRidy+v8AqOwisSpRKr9SYEP0Tqq5hsSpuCbDyj0z/C3F1LSuRMWVFIzoCj2gHZWtylynjcnlFFw2nQbrsHbubzi1ewFKJdZmC0qQZa0ggtcqSwIN3+0cZv0enNHCkRJGiY1PRznYOURpaAdhEq4jjdmeKI/dp4CNR2Y1HbZvihDJMTJ6+UQIESg9IcSHS0PEfuBxIHjEoTyjBBJgtA4wkG+3KIZmHAQ2SLOD6xxMJLA6RqpmOEV+TOMokM6eG/dzhtTVbh0lx6faI66ku3HTlvClSSCSm12guKB5lljTUg62jifQpXdmPEfXjCdFaofEHg+lrAfhV3ftC6xpjIyNPgEqaNSLs44j+WjdPiC075hz+8N0VIOtvSOJmHoVcD/b9olvAWR8jfYvnYmohgyemsRSaNa7gMOdnhojD0JuQ/WJDVDYR0YDr+Ql0IiFIVwUIeUdQFpfcaiI8Rpc6cyfiHmIUSJxQpx/cJy4x0X5rZY2iFMq19bdHEdU84LDj+okPKJWgxROlusgqYt3ZerhgARfUvAaaXMFK+MlWQLLMkE5OwOTlhsw5w5VTjNmULvpxe2/II8IBNM0sIcZUqD7ZiVaW0sT3wyXoXSBcVlS1y0e9Q4lqCVJ/UhyglJG2ZOmtuYhhhGHSJKfyU5Qq9yok96yTAdfLGYKLhSUBSRsV5ypQ6ktDKTKCcwTZCmKRsCdhwB+8dT/AInT2FxWfbPBpcyVnCQF5glwP1lnLa3I7nizJ5BoUY9WJCcm6e0eCQAd+MDj35B1rR5hj0tCZykp0SAD1P7N4xAiXlCQ1zc9+g8G8Y0VmYVK3Wo9zlz4Ap8IkqsOVLAKg2Z2Ifbr1i4QMcRmomoBloKDLDKA+ZP6jYOrR4sH+HOCInieuaHAyoQXZSVfEopOxAy+J2hH7J4eqcuZ2solylrJYNdgx6gq8DHpmDUsqlp0iWtwSFKKlBiVM7sGDONOAjTEvRNQVM4JUlWVXu1FKlEnMw0JSBezHXjvBsurOZKSEnMCUqSpwptWcd+sJ6OaE51lRyTc2dZFkLCiATwQQ45ML3hoZLpCnSk6p4BRLli9wXI6RxwYmYDGlRBRqVcFWYD5mT6pN/8AaInMcaQmMjsiMjjSspXE8tcLRVoV8MyUeXvAfNomlTRsodygfrDZuWS1jqRklUbBgdBiRMGAGJnBriO5YSYAe8SJXwgWgkwxZG474FnUqVCN+8jAY5cGvkFqcNvbSFUyjULsecWMLaJQAoX8IPzaA/Gn0VRFWtGtxwP3gtOJJa7jzhxPohsIWrwsFWkEqTAc0iL8cjme77xqXXgliGHH7wSnCho0QVtAw0Zt+MamjHsZ01Q1jp6ftA+I0TutHUjjzELaSqy9lemx4ftDWTUZeYhd41Q3HlcsVyagoLj+4YoxdO6VDwP1jqopETLgsrf9xAS8MXtlPex84ivC99F85opDSVWIXYKvwNo6mBIZLgEkEB7ki9uOkIJkhSdQR/OMaE9WmZXiYS8YfD6Gk6VmuDoXcXIKQCD1f/ujqhCkggkMCpJAD5WJI3+G9uvgBRqUpep4lzsPrByUEKUsOHBUerksR0bxjnwtANaYfKNh/ceb+1kubLM1RPxDKoPqCdRx1flHo0sx5z7d1bzEJ1GbMrmAWbzjcHbNvor9EoPLB0D6c1E+jQx9oawrmqSfhQ6UjoznvIhelJDh9Oy9newLQXVqGdae1mSWBdgRs4bXTlFQn2Wr/D+h/KmLLstaUlm7SWymx1AVMB42ixJlpT7pSkv7tTWDdognfi9tB2TxjXsZICKWnQT2mWsjQ9tRUm2ujX5QaZjKWFF8zWscqlZQRfZ1JPG+hjjiTD1hKb2Nkkt2ToA42017uQjqMFAVnknIrdI+FRHD/wBM9Lct4JkSwCSx7djdxo+m1i/V9zcfD5Sky5bLJsPi7VxY6nXXQjfWNMNUdQqYgKlKvuZiBnbqlh4iJzNIfNMBYOUsEqA3Ntg/DvjmZSZMhlj4QEgcUuGD2sNn4XeOitM23zA94Z3t4gi/DR4w0JStvlI8PvGRGlCxYKDDR0knvOa8ZGGnk/sxh34pMwqUE5VAMA72BJIfnDzDMITLmJWFpU2ZmSz2I49YGo6jPLQogOw2GrXL7mChVOz326DlDpx87J7zeh2J4uYklTswcafvCNNSztoYmp6rKn06w3QnyHYiRJhPTYoSWUH5jaDDXAXZR7v3gWgkw+OxC1WJJ287fSNnEh3xmmaqQxEdAtCgYwHbK3nHQxYbiM8WF5yOjNcMXjUvWAE1qDofvE6KwOwMZproLafYekAkRzUyAQQYjl1QiX34JvAptBNJldxSjZ7X2MASqxUuzOH04Rb5yQUnQ7QkqMN4X5Q+LT7JrxtdEUuuQfmyngbQYipPEGFMzDXsUno0QGhUgukkdDB+Mv2B5UiyCq4jwjapSFjQehiuya2YlgrtDwPdDeTMLFaQ4GvLlaF3jSGRkYHVSDLV5gxNLxdLsWzbh99RbZwYjr8TQtBdKgRcfC/PfSKHjOHqXNVMlHNmbSxFgN7ERDeNeR6E5Nzz2XurxpkFwlNrnNYDwjzqpqPfz1L+UNle3+nzdUQLw2ebLCmHF1eAG8SJoVpRmykB1AD5nCQcxDXGg7xGzKXQLrZtSGDgu5s+97no4HjE1P22GrlnbtJ/bZi8BrmLC0pW7dm99wCCD0Ih7gOFGZ21JypZkvYqVu3J2D8SIYltgU9LZesOmpKO0nMEI7IIsw0bY6APyMM0UgyZV67kcSz2LghybF9oqOF1RCCFOWBSpmd2a4J1HEXbYwxmYwwSxKgO0le6gxcKB3Dn63uWuG3oTORJcj5Lg3Y3cHR+J1Z/DWOhPSc1wC/mw/uKYrFlksVNw4ENr5m0ditWb3tYWMGsNa2C/kLei7CZpd9IAloBUvUA2s3ynKVDm4uNwzxX6XFVg3cjhvDCRiCVLF+Ibrc36iAcMJZUw5VWtPZMla2tmTkY8D2i/j5xkTpnWjIVods88w4flI/0j0ESnSMjIqRFXbOgfSOwbRkZGgmiPWOpazxMZGRxwSDaNAxkZHGs4SbxIqMjI4wkpPiHWGdV8AO76+MZGQFdjJ6IpazxMd5y+p8Y1GRzNQwlKLC5jazGRkB7D9Essx1OSMukZGRpj6K/iEOKK05YFh7tEZGQ99P/AK/8Ez3/AL+xLR9pac13N3v8qeMBhAzaD+GNRkQ5ey7H0RVQ1gNR+LkEgcgReMjITh9mUQzj2Ef/ABD0P2EHLshLWcF+fwxkZDl2DXR3LUSovuA/NwfsI4pjbvV/+oyMi/4/ZFn6RP7se9mWFpaWtpc6cNT4wfM+XoPUxuMh6/sT11/v6I8YDJca9m/cYWIN/wCcYyMhT/qOXY/kKOURkZGRM+yld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hQUExQWFhUXGBgXFxgXFxgYGBcYFxcYHBgfGhkYHCggGholHxgWITEhJSkrLi4uFx8zODMsNygtLisBCgoKDg0OGxAQGywkHyQsLCwsLCwsLCwsLCwsLCwsLCwsLCwsLCwsLCwsLCwsLCwsLCwsLCwsLCwsLCwsLCwsLP/AABEIAMIBAwMBIgACEQEDEQH/xAAbAAACAgMBAAAAAAAAAAAAAAAEBQMGAAECB//EAEIQAAECBAQDBQYGAAQEBwEAAAECEQADBCEFEjFBUWFxIoGRobEGEzJCwdEUI1Lh8PEHYnKSM4KisiRDU2Nzo8IV/8QAGQEAAwEBAQAAAAAAAAAAAAAAAgMEAQAF/8QAKBEAAwACAgICAgICAwEAAAAAAAECAxEhMRJBBFETYSIyFPBCcdEj/9oADAMBAAIRAxEAPwCuYrPUsygrcZ2G2YskNxGX/qjiX2VpCr2Pnt1sIkr5/v5hXcMwS3AXDuNYNwOjSpYzuoDjo5jnj44MnIibGJyhThgQCcqnF2YtoeLD+4W4aopmIAca6d33hxjKMtOqWdQoJB4M6gfBPnFboKkrmy0kgEmxGuhHHi0diS8WDk/sX2TKStDqSCX9Y0cPRwaJqOUoJAUQdwRZxs44/eJlJiTK0q1I2FtcgP4IcTaOZmHJIa46QcoRuVLveBTpheEoWS8JQC5v1EEGmGwgmYptrRKJcFTpdg6lgBpo5EprBoYCVziJC0lCVgWIfmzgad7xsW2Y8YjxGg+YDqPqITzqQLHAjSLvNl7RXcQp/dqJGh8tIpx5d8C6krc2mUnZxElAAVd31hsoFUc/h2Ol4fEyqTXAurbTTJEpjRFo7BjmYpi0Y+wTTNGIAjCp9IMpqNJutQSODh4xtIKU30S0qihKgALByTbUaDjpyiGukqIUVEdkGwLB3YB/OO61VKkHtEka5HUfEdIr1XPS2ZFPMWDcEk320AMTaqmWzUSkHKmSUFkKclXUMUi5Ojg2iQrSTlBD8AQT5RXabEFKmpR7tKATdLF2bcq8bNpFiCW0EOiWlyTZqTfB0mOVJjoAxp3/AKgxOzJcu4iw0ksIlvub/aE1NJcjV4d0RCkZNxHS15hafhwAVSiS2vXc/YQXhWHgHtAW8/2iCtkEX33gvCKwaGHtcCJ1vkZKTA0yUdePHRoLmiFWMVolS0rsTxNgbXv6QkqIp1XlJGVVuAJ82vGQjUmbN/MAlHN/nKdLaZuUZA7RwvkysiQG6w0wq8xI4kCBkl4LoJgEwEltWJ0h74RMnuhhPSJ0mbmQpJCXOYEXAe3g3fHneCynq5Q/91vBUel4zXJTSzVO7IUH0cqDJGvEiKJ7EyAusQT8oWvvuPqIkT8dlfbR6bLFh0jSolEY0efT29lK4B1k7a7dYglzWJBsrQ/zaDJiHs7E6NrEc3DipJGcoUfmShyOjvFGFN8C8miBFQFTBL1IGYj9IL5X6sfCDWgHC8Al0wWoTCpSiMxV8RZ2fo5hhtA/IWmkdj6AJxUFkpuSgt1SbjzHhAEurDHKCXSAkc28mv4Q5UAosGzC/McDFZpZFcFj/wAIgHdfvUlIfUsC59YPEm56NbSH0lnL3ICQTz19CPGJVywoMQIkltcDYseu7xtSgLmwhNN+RuloAVhaOHhES8KGxjdRXKKmRp0uY4T7137T9fpD5/K+mC5j2QLwlXKNjB1coI/HLFiB3ho5k1RSpySX8/GC88iB/FJxIwMDU+EZilCkSVpSA5DX1bdubP4wYrEktYF+bQNPq84Ayh4FZLfZqxJAtJSoWGSBlYOBu9m8SB4xZqbB5aEgNpwsO4cICTThOYJF8oNhulQUe8w+lqCgCNDeLNeKJ0/J8iavw6XbOkEOwUwdJP8ANoU1+ElFw5TFkxeW8tXj4RkxAMoHVg/dGvlGdMpxlNYhvWNqpxZoe+5CiqWu+VilW+U6QukoKJuUHdusJtOOfQ2fHIuFpnVDSmxvBlVREDOj4hrzg9KYkiR5H5bQ2J0hcgCYl9x6wnnSTLWCNPSHcxXu5j/Ktu4/z1jjEadx19Y9PDk85Is2PxYRSKzJY6sGP83hPjSHUmWyiUfmnLq3aAyje58I7wmblUQdYkxKWVLlEKyKDscrqZrpIJ7Q6R1yFiraK+KWnX2lrShR1TwPNmvubamMjla0EkqllSnuSoBzuWa0ZCRp3VYJNK88pYIAbK7MQLuNDBNDQLJAmJS/zXsOHF4LwOsSoKCVBV3tysfpENbjBTOXKlyyqawyjY9kFzyufCETkvbkZUT2Se0lN7+X7t1ABSVEgA/AXAIJG/pFf9maOdImlZlIOqSQsuxIJLEcoudDMWpP5iQk2tvze5HnBTQlZPFOQ/Hb2RSalKrXicRgjCprwje+gwmlRZ+IcdBp9++DQOAgGdUe7lpDdoskDbMWHhDB49JLxWibe2cM9iOXlCqckIURs2ZP+ncdx8lCGcw6dT6GFeNLa4b8sAkcULzBQ8ge6OqFa0zvLXIt9m6oqnzHAdScw6Ai3mIs6Y89ROVJmImpclLuB8yTZQ57GH6vbOSpP5YUVNoUkMempg9a6AmuOQVVZkqJ1tVKDc3/AJ4xs55x5eQhHLplzVJQSXWVLWoC4BuQOf2hjT04plo92pfu1jKoLDMrKpQL6P2SOI74B45dIKbalsYVoEiX2XKzZ20sSTyForc/EVguJhHUw8ViyEl1fB8xPA274qtRUS1rVkmdgfCVILtwN9tNIPLPi+DMNeabZcsJxEzJSVKAJvcciRBU8S1tm6P/AFFYwqU0sZFhbOCUnQu7HgWIgz8Ssb+LQ+ZTlbJqtzT0OE0Uobk+P0EbGRJdCA/EwoOIL4DzjhVWtXLprGrFK9GPNT9jVOICWsPd3foYZUmIJSfdh1DYpuwP2iqIku5P7xZsFlpQASbq0a7sH9LxmRJLbNxOm9IaVJGUvAsmb/4Z+CfQRFitalKDfW3iH9DHFOke5CX+PXvLQtdDqfJrEJasyVD4ggE87gEdIXYlKIUFjQsX4GDsbq8i0NuCD03jmlmBilWlwOh2janznRk3+O9msJn5ncurW/CGAMIKukVLuCW0fcdYZYZUhSQnRQs3Eco83JDllyaa2gqagKBSRYwJTKzJKDqm32g3MHbdngGT/wAZbcPO0N+NTVaF5p3LFtQjLMSePr/Gg3Ffd+5HvFKBsUhIBOZJBBDjXbviDEjcHgqCqqUiZK7YcMyGzdlbMLj1No9DJyiHFxRVTimXslLkbhTA9wNoyBVyXJdlHcu794SX8YyEeb+x/ihtUYf7ohjY8gNIY0WGIsrcj+c4IrpGdFtRcQNhdWzIV3cuUIzy10NwtVP7GcunSNH8T94kaMjkmI2PR3tHSUOQOPpv5PEQMa/GhBJ4Czg33LHR4PDHlQF0pRvGJhzywlJXlOZQBALDru7Hug6jrETXyG41BDKS/EGAJV1pJ1Ny8FVdGhbKLpWNFJsod416RdtUkTrabDAL9HhH7R1qUSp2meZ+UgcXSA/ROZRievqZ8lClACaALWyqDDdrEdAIpilTJ8zOs34mwYvZPAa3gkZT+glCCkJzXB3DFuALaFonEqW2aOihUoISsFaCyykDQsbP/NIiqJQTlKLpUCQL2ILb7Pod4FVv2C1oik1YlzgSQnsn4iwudAe6H8/C1TcnaCEpctqSSABwaz+MVmViMtE0FaQBoCoOEkkAE78TtvHU+nnSZilJWoqPacl0rD6KTuPSN/5bCT/jpiz2tlKE9MkF2ANtyX4dIiw6kSrOGBA/3XHHZmJhgunnz1mpElgpk5bdnKGJB1uX8YXyZqhMmZWAdj3Bj/OcT5qpttluCZUpI4oaxdKpxoFZVjZaQxDjiyovKKZM9CZksghQcH6dRFIqkZhNN2L68QiWPU+UWL/DBM78z/0ef67fD5v3Q7DkaEfIwyw1eFKEF0WEEs7gHeLEmWHFomJaKHlfokWBexcmgShC7jQhzbxMIJ1TOUXze7uSEpZwCALku5bhDaqqxMURcJSzA2c6v4M0KsUUMpKdbD/cQB/UT3TbKolSit1XtGJhSFuoIUWIAuDuQD9HhhI9rZQZwpRGlj9S0VzGMDXTNmYpU+UjlsRsbwvlJvaDVNLQtwqeyw4v7QKnTEKCcoQ+u78W+8O5Fd2hd0qAPTshop7Q6wc5kM/wkj6/WDw23WmBnxpTtFwkzwoMq4MDTsKLuguOevjCZFUpBYaesMKfE/8AUPSG3iVdiMeeo6CZdPOSpxrxcHxeDZEv3YJJdSrk84DRij/OPD9oiXiA2OZXpATgUvYd/IdLRFiS3UlI216n+ecFz0LTLCVE5FEDsvfQMSwYXOp0GkawyiUVZ1XvDDF6MqAUkA5b3JABSCQpk3N9Q9xG2/R2KdvZQK6mnomKSpQcHZRHoGfjzjIc1apBWoqWkEnM3u1Fs1/1c43E5Tod0k7MnnvyMBYnTscwFjr1498TVCcikrG5ZXN4MMbjpZYAr/5VtAWHVhPZVrsePWGQhDOSZcy3Fx0P8aHqFOx2MQ5I0ytPa2jYgNdOTMJOjMBs278/tBjRxPmhCSo7Dx4R0Np8GPWuRF7QTM6wkE9i9v1H7D1MKjT6OVP1VY8u+CSskl9y59Y6WdS8etGNRKR5d5HT2AqQtiM6xfTMbgjrE8gFSClhnRly7KUhlAam90lIA4DjG0F78YPxWWmRLkzSO0hwrjkmfGAdiDlIPLmYTnanWux2Hdb30ZiVeVSgUKbQpKSRmHA3/SQevSEtJiyu1KAdKhpzbUvpdjaI6yclKB7n4FpdIzZik3zC/aPHT4lFneBKJbFUtLe8Kvdku5fM2mwZy3WFSkp0Na3W2bnpdLJQvKdAxXbYA34HhobRNg9RUqXKkhJy6ArT8KbZmVZxpa+0GzqPKCyjYaWF9E7b68rQRhyvcTCpSxlyKykuwV3cki7cIY+tnLvQb7S42KdAkSLzSGtfKG1PPeKfhtLMyk6gl37Tli5DtvxjjHFg1M1TWUczWVqAeN0nUEbNDXBMTRKQ0wgC7BIKj3kEt0hFTtaKcdJPYpr6tbFJzJL6EcSks4SGsHve3fF8/wAO65JlmUzLT2hwUCfUWipYtMlT7y1jOLBJdDh3F1JCX5PBXsXUlNVKTlIUSUqHIgu47nhkSkhWSm2eozVMCQCTwGphVXTphSrMkpDXJKWA30PqT0hpMnAAklgA5PKEGMVJmslJISSA3F/29d4IBidWJFReUnQjMpWhJLcOtzeA53vZpCCyQGIZgDwFzdi/gYaIpmASA3wgtpdCUjzmg/8ALHUxHbQvQOoGydFdtIc6B1TBbhHaMVPoU4rQTZ6koWoAvYsSOyD3aFXhFZqKJctRSoMoeYOhHIx6JnCphIDsGfss7iwLO+gZz8YhD7WUVhMBdjdh8pAAvwAEv/eqOaNl6eitzR2R3RYPZeUCVgh7JV5kfaK+Gyq6PFh9jVn3pYi8suToGUmBmvF7YVz5TosaaU7J9BHa6MkXAPVjBSE5r+8J6MAPKMQhRDpmOOYBHk0H/mSI/wAR/YvVh4/R4ftEX/8AOGqSQfGGxWofEl+afsY2mYhXXwMOnPNdMXWCp9CSWZksuNnuPsYcU2K50gDKVG19D3RqbS8D4wBU013DpVBtKgJdQ9oBq8FK1qUqS6ibn80eiwPARkTGonCznzjIV+B/Y3/J/RNKmGapNmSm55mCJ83tDlHJnhIZAbygD8UCvKL8+cbgxKFoHNl82H4lJdOYbehjWFT3GQ7XHT+esTUqnSx6HpAFDaaBzI9Ym+THsq+Ne50OQYXY6vspHE37v7hiIUY8S6O/6Qj4y3kQWd6xsUhMTVFEoSws6E3HLaOUByB3eMP8TSPdL6ekXZsrhyvskxY1Sb+itpU2moLxJ7eTs1GCLZikjizOR/OERJEL/bCafw8kbOU9CCfow74HPPMsLBXaEvsNSqm1ct3KUOsvcBgW828YfTqQy8TLNlUlcy/+j7mN/wCFtOQmevYlCQemYn1HjHdNN97X1K9kSVgX5oSG2+V+/nCFt5NfopfEh6AgSwpTMw1cnQN5Ed5MCzKFKwUiwKR53uO6JJU4rlhAAKbaK2Hnw0iP8YUkuDc3O2m7f1FAkQY1TZFIGwTlG+h4nqB3CBkI8ILxudnUgu4AVozajhA1OgqKUpuVEADiSbCFX2Ox9DL2ew38RPTLbs6r5IBcvzJYCPQESKWmJVLloQttQL32c6aQKmSijkBCGCy2dW6i1z02EJZqlTFZdeH1h2LFvlk+bNp6Q8VXe9zAWQGckt0HefTnA9LWCYsIToFJZRYBRCgVNubb/wBnKKUAFyjqUFXUqSpMB4UpjLW9gQ7ZbJOrkWSnfiS0ZfZsdcjNSWDDUpB70hKgP/rMET6UTUKBsC4dtA+ZB7vqY2pLKJJPZZ7ObEsWFykhREcJq3H5egLfKQeWrHo6TAhAlLOMsqSr4kjcjb5iz5UbjdVoH9o2/DzHsMrgf5k/D/3J/wBsF1kj3iWdlJIKS5YjgeLXYnQ8wYr2L1xMsylJAJygAcikm521D7npGb0glLb4KxTrdxyO+8O/ZJK1LOUEgJIJ21TrBYwQAlAActlU2uYApbrYd5iy01UfdoJIByh+osdecLxucjcjsqrFKpnAoJnId8ce4mo0f/lOvdBf4s/qB8I7FSdx4Q9/HRMvlMgpsSOi7894YKQlYcgHgf3gSfJTMDiyuP3gamnLlkpA7jx5RJlwueinHkVrgPNOofAruVceMR++B7KxlPPTuMEzJgSHUQPvy4wJNxCWQxBPd94zHmuf2ZeKaNmmOxjIkowcgcn9nt5RqLlb+iJwk9bK1PlzSHU7b7RBS/8AET1+kWvEpQMtWgir0v8AxQOvpDoryQm58XosFCNYDou1OcaOT6wZKLS1EcD6QPg3xK6fX+ok+Uy34q4bGohZjkvspVwLeI/aGkKMSxKQpCkidKzBrZ0u4PB+sR4G1kTHZluGhVK1D8R6xaJ0rMCk3BBEVKTNCicqknoQYtNTVpSlyoAlJKQ4csNhvqPGKvmLbnRN8bhPZWEmFvtuAmnpwSxJmKbS1tfEQwTpFU9q1zPeTZc1ZWtM1k8BLUAQw2Fx3w7N2kBg9stvs3PTTYYJpIdWdQ/zLKilHomE/sfM/PqA7jIBmLD5vqYdpwpc2gky2I/LlqZgCFMFXe7v9YrlDUroxOSmV25jDOTYM/ykMddzEs+2uyqvoe1GEpJCwshWZSrHbgG2ZvCA6ufOlZitIWlN3ZjtoU8ydbxHguKBRmGbJkgIlqW6EMpZSxZIJyuRm8ojmYgKlR91IlgZWzzMlh6ZvFmh09Cq7/Rv2gowEiYlyAWL8FaHxt3xF7MTAmolqVokk97W87wfVIX7n3YBVmAGZixA3BDvsYr+HTWUk8DBZElSOxU3LLpVVBWoqOmwg/CaWwJ1NzyH89YBTRrJGawGtx9IeySEoKuXppFNPSI5W2bqkMlMxHyKyn/SXB8FF/GFdaCgAjL7pTFJUoJSlRuxGpYsR0h/SACUEqDhu0/O5fxhWujmJChIyzZZfsKIJB4Xsod/3iNV5FznxA5k0MlRckWCsxdTMCprEOb2Ul+cRIx1tUnhdRU9wDlJ7WjHKp+towYdUK7PuzLG6lkZUgF7lyToG1a8V04dNImKV8iUKsCLrYBn5EuGDM0dVKezYh0+A+rxgzAQkkE2O+rAgPz67cIgl0ailJIYK7SeWXskeSTB9JQJQolQ+FCPEoBVHWIVPu6dagwVLWoJ0N1nLodbh4lyW74RdgxrH/JkyqoKCEpQpa0AoUUkBNi6RmJ1Dlx52MECQqarKAUknMApmDjtXS9ifpGsGZKUDlqbw8omMxKgNMwPJ0v9IPHPi00Jy5PNNPoVrwCYNn74HXRrlaEsP5cRdhCzGwMj7/eL5yNs86sKS2hPSVOYBWhFjBlTTiYAXY/SFuHCx6/QQbik0pytodebcxG5tJcg4NuuCNNEl2VMfZv4YJTQoGznmX/aBhiCcmXJ3bRItahJfdvIn7RLjpPf8SvJNLXPZKquQC2byJ+kZC2TWlIAypLcQYyB/Nf0F+CRlPOeSpiGKbEm3j3NFTp3TMD8fUWh7gE+WtGXM6iLoKwpufJ4W4tJ/MLcbNyizCyLPPTHNGsEFJ/sbwvlkypl+nURFRVb8lDzhvlTNTfXzHSAz4vLkP4+bx4YFX1avdqImJCCCkllBScwYXFgf82mkeezvZ1O00W3cEegMX0hUpV7+ihBdPIp1/8AlSwrhkSD6XiJV+PtFlQ65lnm49nZ2iU5hxBBHhFj9p8MM1Msy1kKloEvkpI3bVKtdjryi1LppMtrJRyFteQiRFKkhwbajQiBebb3ozwejzLDcJqM6e2pISoH4lBxmDsx4Pq0XPFsHExRUtWcKdgZZcDg6Q++94Pn4RmL51JPcR4MPWJaehWm3vSeqQY15d8oxQ/YkRjU2WAge7ZIyhJStNkhoKoK0VDibKQG3BJP+3L9YdzadKviSk9QDGSKdCXypCX1YAO3SFvJLXXIal/Yvq8AkrT8AfUMSHbiYDTgVML9oH9JU1+8aRYo4XLBsQ45xuPM5/Z14lRQvaujQoS2KgUOE5VWyqZxoOA49IqjTRYBL9R6kx7DNoEEMzengbQOjBpTupIUejDwENfyE+QZxOemSYeZa0JKSFMACxe7XdjHYPvFMPgT/wBRG3QRyjDJY+FOXixIfrG56khOQBrFhcW30v4wN/JdLSMnCpexT7UVwEyRJX/w1klYc3YhKQW+V1abtwBiSn9n5CJhUiWkZmI1tscp1F20/VyhDjgKhmQBmQPfKF2yuyUpJ4ALV3Hg0E4ljk1ctIpzlVZ9CRa4c2GuvKDxrS0a3vktH48IAkTCHXZIUXKkj4gdT8L67hnuIU4rMeSclzNmqU4L2SHPgTC2kwASck2cornzFpSComxOp4kgA6/tBlfgxRMBlFhMISUj4T2S5LcYzLDpDMNqa2ax6c08p2BSktqdvrCL2yquxJQn5h7xXFyGDjrnPhG5WPfiKpCcgzLmoTnckZRMBBCW1YC7wtxxzOUDcpZAv+js8Lix8Y6MbVc/sK8i8Gl+izeytV7xEt+aT3fuIsFBXCXUe7PzB0nmnUeB8opfs4gjMByNtj/BBlRiyTMy6rTdxZiOZ+x7oPXInfB6ehUB4pSZ0njFKpfa6bLIMwZkOAQAHD7pOncfKL5TzgtIUkuCHENTF0trRT5CzKUUqHZJ1G0N5VU42UINxLDhM2/nhFbqKBcsuHF7dNvr4RSqVkVTUMaKly3fIX8vB4kNTxTaEZM7n4A6RtSpwD8eQjVjlGPLT7G2WV+nyjISfipv6vIfaMjPxI381fYLhnsmUrQsz1OkhV7ux/aHmKSLkhi+vCJUTeFolnutNteMBK8WHdeS0VudKIVzEMqCpfkoaj+bR1OkHKEnYa8T/PSFq5CkEG/WKOGidcMsZyzAx1/mkAzsLV8pB62MDS679QIPEaftBcnERssd/wC8T3hVFOPO56Bl0S0hyk9zH0jujrii2o4Q1lVAOvjtEVVhyVXFj5eETXg+iqPkJ/2O5NYhWhY8DYxO0IaiiWnZxxF43TVy07uOBiWsTRQmn0PTGRBS1aV8jwP04wRCmtHGCNmNwJUVyUFtTy2jkvo4JMYBENNVJXpY8Dr/AFE8Y1o05gKfKLH/ADKu245nhtswg4CIahIUMpvt0f6xxjKvUTlKzqDEglQJLD8tJAASAx+JwHNj1hdX0RoVomS1AylfCSPhL3SobJ/Sr5XY2aLJWoK2QhAy3ZrAuCluRIUq+zncQIqlTOUBO7aFSgb2AKlKIKeBypcHkeMUTWuRWuQTEMbQtEiY7FM4BQOodKvLnzhunGpaUpExacyRZgrtEBgWa3TbjHn9TSZPy12cPKWbZkh2ufDuHAQRQzMiCliToLG/KKECOKHDgBImS5YS0yWpw1hnDlzCnF5RFRN5LX/3GLrRyUpp0oZamSHZO+p84qWNYvKUsrUFIWLLzJP5jWzJyuMxa4LX3g6qWwImkmmS4cMkiYv5mLdAPqVeUVH8UUl9VH+OYf1ePDIsBOU6AasnRidy+v8AqOwisSpRKr9SYEP0Tqq5hsSpuCbDyj0z/C3F1LSuRMWVFIzoCj2gHZWtylynjcnlFFw2nQbrsHbubzi1ewFKJdZmC0qQZa0ggtcqSwIN3+0cZv0enNHCkRJGiY1PRznYOURpaAdhEq4jjdmeKI/dp4CNR2Y1HbZvihDJMTJ6+UQIESg9IcSHS0PEfuBxIHjEoTyjBBJgtA4wkG+3KIZmHAQ2SLOD6xxMJLA6RqpmOEV+TOMokM6eG/dzhtTVbh0lx6faI66ku3HTlvClSSCSm12guKB5lljTUg62jifQpXdmPEfXjCdFaofEHg+lrAfhV3ftC6xpjIyNPgEqaNSLs44j+WjdPiC075hz+8N0VIOtvSOJmHoVcD/b9olvAWR8jfYvnYmohgyemsRSaNa7gMOdnhojD0JuQ/WJDVDYR0YDr+Ql0IiFIVwUIeUdQFpfcaiI8Rpc6cyfiHmIUSJxQpx/cJy4x0X5rZY2iFMq19bdHEdU84LDj+okPKJWgxROlusgqYt3ZerhgARfUvAaaXMFK+MlWQLLMkE5OwOTlhsw5w5VTjNmULvpxe2/II8IBNM0sIcZUqD7ZiVaW0sT3wyXoXSBcVlS1y0e9Q4lqCVJ/UhyglJG2ZOmtuYhhhGHSJKfyU5Qq9yok96yTAdfLGYKLhSUBSRsV5ypQ6ktDKTKCcwTZCmKRsCdhwB+8dT/AInT2FxWfbPBpcyVnCQF5glwP1lnLa3I7nizJ5BoUY9WJCcm6e0eCQAd+MDj35B1rR5hj0tCZykp0SAD1P7N4xAiXlCQ1zc9+g8G8Y0VmYVK3Wo9zlz4Ap8IkqsOVLAKg2Z2Ifbr1i4QMcRmomoBloKDLDKA+ZP6jYOrR4sH+HOCInieuaHAyoQXZSVfEopOxAy+J2hH7J4eqcuZ2solylrJYNdgx6gq8DHpmDUsqlp0iWtwSFKKlBiVM7sGDONOAjTEvRNQVM4JUlWVXu1FKlEnMw0JSBezHXjvBsurOZKSEnMCUqSpwptWcd+sJ6OaE51lRyTc2dZFkLCiATwQQ45ML3hoZLpCnSk6p4BRLli9wXI6RxwYmYDGlRBRqVcFWYD5mT6pN/8AaInMcaQmMjsiMjjSspXE8tcLRVoV8MyUeXvAfNomlTRsodygfrDZuWS1jqRklUbBgdBiRMGAGJnBriO5YSYAe8SJXwgWgkwxZG474FnUqVCN+8jAY5cGvkFqcNvbSFUyjULsecWMLaJQAoX8IPzaA/Gn0VRFWtGtxwP3gtOJJa7jzhxPohsIWrwsFWkEqTAc0iL8cjme77xqXXgliGHH7wSnCho0QVtAw0Zt+MamjHsZ01Q1jp6ftA+I0TutHUjjzELaSqy9lemx4ftDWTUZeYhd41Q3HlcsVyagoLj+4YoxdO6VDwP1jqopETLgsrf9xAS8MXtlPex84ivC99F85opDSVWIXYKvwNo6mBIZLgEkEB7ki9uOkIJkhSdQR/OMaE9WmZXiYS8YfD6Gk6VmuDoXcXIKQCD1f/ujqhCkggkMCpJAD5WJI3+G9uvgBRqUpep4lzsPrByUEKUsOHBUerksR0bxjnwtANaYfKNh/ceb+1kubLM1RPxDKoPqCdRx1flHo0sx5z7d1bzEJ1GbMrmAWbzjcHbNvor9EoPLB0D6c1E+jQx9oawrmqSfhQ6UjoznvIhelJDh9Oy9newLQXVqGdae1mSWBdgRs4bXTlFQn2Wr/D+h/KmLLstaUlm7SWymx1AVMB42ixJlpT7pSkv7tTWDdognfi9tB2TxjXsZICKWnQT2mWsjQ9tRUm2ujX5QaZjKWFF8zWscqlZQRfZ1JPG+hjjiTD1hKb2Nkkt2ToA42017uQjqMFAVnknIrdI+FRHD/wBM9Lct4JkSwCSx7djdxo+m1i/V9zcfD5Sky5bLJsPi7VxY6nXXQjfWNMNUdQqYgKlKvuZiBnbqlh4iJzNIfNMBYOUsEqA3Ntg/DvjmZSZMhlj4QEgcUuGD2sNn4XeOitM23zA94Z3t4gi/DR4w0JStvlI8PvGRGlCxYKDDR0knvOa8ZGGnk/sxh34pMwqUE5VAMA72BJIfnDzDMITLmJWFpU2ZmSz2I49YGo6jPLQogOw2GrXL7mChVOz326DlDpx87J7zeh2J4uYklTswcafvCNNSztoYmp6rKn06w3QnyHYiRJhPTYoSWUH5jaDDXAXZR7v3gWgkw+OxC1WJJ287fSNnEh3xmmaqQxEdAtCgYwHbK3nHQxYbiM8WF5yOjNcMXjUvWAE1qDofvE6KwOwMZproLafYekAkRzUyAQQYjl1QiX34JvAptBNJldxSjZ7X2MASqxUuzOH04Rb5yQUnQ7QkqMN4X5Q+LT7JrxtdEUuuQfmyngbQYipPEGFMzDXsUno0QGhUgukkdDB+Mv2B5UiyCq4jwjapSFjQehiuya2YlgrtDwPdDeTMLFaQ4GvLlaF3jSGRkYHVSDLV5gxNLxdLsWzbh99RbZwYjr8TQtBdKgRcfC/PfSKHjOHqXNVMlHNmbSxFgN7ERDeNeR6E5Nzz2XurxpkFwlNrnNYDwjzqpqPfz1L+UNle3+nzdUQLw2ebLCmHF1eAG8SJoVpRmykB1AD5nCQcxDXGg7xGzKXQLrZtSGDgu5s+97no4HjE1P22GrlnbtJ/bZi8BrmLC0pW7dm99wCCD0Ih7gOFGZ21JypZkvYqVu3J2D8SIYltgU9LZesOmpKO0nMEI7IIsw0bY6APyMM0UgyZV67kcSz2LghybF9oqOF1RCCFOWBSpmd2a4J1HEXbYwxmYwwSxKgO0le6gxcKB3Dn63uWuG3oTORJcj5Lg3Y3cHR+J1Z/DWOhPSc1wC/mw/uKYrFlksVNw4ENr5m0ditWb3tYWMGsNa2C/kLei7CZpd9IAloBUvUA2s3ynKVDm4uNwzxX6XFVg3cjhvDCRiCVLF+Ibrc36iAcMJZUw5VWtPZMla2tmTkY8D2i/j5xkTpnWjIVods88w4flI/0j0ESnSMjIqRFXbOgfSOwbRkZGgmiPWOpazxMZGRxwSDaNAxkZHGs4SbxIqMjI4wkpPiHWGdV8AO76+MZGQFdjJ6IpazxMd5y+p8Y1GRzNQwlKLC5jazGRkB7D9Essx1OSMukZGRpj6K/iEOKK05YFh7tEZGQ99P/AK/8Ez3/AL+xLR9pac13N3v8qeMBhAzaD+GNRkQ5ey7H0RVQ1gNR+LkEgcgReMjITh9mUQzj2Ef/ABD0P2EHLshLWcF+fwxkZDl2DXR3LUSovuA/NwfsI4pjbvV/+oyMi/4/ZFn6RP7se9mWFpaWtpc6cNT4wfM+XoPUxuMh6/sT11/v6I8YDJca9m/cYWIN/wCcYyMhT/qOXY/kKOURkZGRM+yldH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10" descr="data:image/jpeg;base64,/9j/4AAQSkZJRgABAQAAAQABAAD/2wCEAAkGBxQTEhQUExQWFhUXGBgXFxgXFxgYGBcYFxcYHBgfGhkYHCggGholHxgWITEhJSkrLi4uFx8zODMsNygtLisBCgoKDg0OGxAQGywkHyQsLCwsLCwsLCwsLCwsLCwsLCwsLCwsLCwsLCwsLCwsLCwsLCwsLCwsLCwsLCwsLCwsLP/AABEIAMIBAwMBIgACEQEDEQH/xAAbAAACAgMBAAAAAAAAAAAAAAAEBQMGAAECB//EAEIQAAECBAQDBQYGAAQEBwEAAAECEQADBCEFEjFBUWFxIoGRobEGEzJCwdEUI1Lh8PEHYnKSM4KisiRDU2Nzo8IV/8QAGQEAAwEBAQAAAAAAAAAAAAAAAgMEAQAF/8QAKBEAAwACAgICAgICAwEAAAAAAAECAxEhMRJBBFETYSIyFPBCcdEj/9oADAMBAAIRAxEAPwCuYrPUsygrcZ2G2YskNxGX/qjiX2VpCr2Pnt1sIkr5/v5hXcMwS3AXDuNYNwOjSpYzuoDjo5jnj44MnIibGJyhThgQCcqnF2YtoeLD+4W4aopmIAca6d33hxjKMtOqWdQoJB4M6gfBPnFboKkrmy0kgEmxGuhHHi0diS8WDk/sX2TKStDqSCX9Y0cPRwaJqOUoJAUQdwRZxs44/eJlJiTK0q1I2FtcgP4IcTaOZmHJIa46QcoRuVLveBTpheEoWS8JQC5v1EEGmGwgmYptrRKJcFTpdg6lgBpo5EprBoYCVziJC0lCVgWIfmzgad7xsW2Y8YjxGg+YDqPqITzqQLHAjSLvNl7RXcQp/dqJGh8tIpx5d8C6krc2mUnZxElAAVd31hsoFUc/h2Ol4fEyqTXAurbTTJEpjRFo7BjmYpi0Y+wTTNGIAjCp9IMpqNJutQSODh4xtIKU30S0qihKgALByTbUaDjpyiGukqIUVEdkGwLB3YB/OO61VKkHtEka5HUfEdIr1XPS2ZFPMWDcEk320AMTaqmWzUSkHKmSUFkKclXUMUi5Ojg2iQrSTlBD8AQT5RXabEFKmpR7tKATdLF2bcq8bNpFiCW0EOiWlyTZqTfB0mOVJjoAxp3/AKgxOzJcu4iw0ksIlvub/aE1NJcjV4d0RCkZNxHS15hafhwAVSiS2vXc/YQXhWHgHtAW8/2iCtkEX33gvCKwaGHtcCJ1vkZKTA0yUdePHRoLmiFWMVolS0rsTxNgbXv6QkqIp1XlJGVVuAJ82vGQjUmbN/MAlHN/nKdLaZuUZA7RwvkysiQG6w0wq8xI4kCBkl4LoJgEwEltWJ0h74RMnuhhPSJ0mbmQpJCXOYEXAe3g3fHneCynq5Q/91vBUel4zXJTSzVO7IUH0cqDJGvEiKJ7EyAusQT8oWvvuPqIkT8dlfbR6bLFh0jSolEY0efT29lK4B1k7a7dYglzWJBsrQ/zaDJiHs7E6NrEc3DipJGcoUfmShyOjvFGFN8C8miBFQFTBL1IGYj9IL5X6sfCDWgHC8Al0wWoTCpSiMxV8RZ2fo5hhtA/IWmkdj6AJxUFkpuSgt1SbjzHhAEurDHKCXSAkc28mv4Q5UAosGzC/McDFZpZFcFj/wAIgHdfvUlIfUsC59YPEm56NbSH0lnL3ICQTz19CPGJVywoMQIkltcDYseu7xtSgLmwhNN+RuloAVhaOHhES8KGxjdRXKKmRp0uY4T7137T9fpD5/K+mC5j2QLwlXKNjB1coI/HLFiB3ho5k1RSpySX8/GC88iB/FJxIwMDU+EZilCkSVpSA5DX1bdubP4wYrEktYF+bQNPq84Ayh4FZLfZqxJAtJSoWGSBlYOBu9m8SB4xZqbB5aEgNpwsO4cICTThOYJF8oNhulQUe8w+lqCgCNDeLNeKJ0/J8iavw6XbOkEOwUwdJP8ANoU1+ElFw5TFkxeW8tXj4RkxAMoHVg/dGvlGdMpxlNYhvWNqpxZoe+5CiqWu+VilW+U6QukoKJuUHdusJtOOfQ2fHIuFpnVDSmxvBlVREDOj4hrzg9KYkiR5H5bQ2J0hcgCYl9x6wnnSTLWCNPSHcxXu5j/Ktu4/z1jjEadx19Y9PDk85Is2PxYRSKzJY6sGP83hPjSHUmWyiUfmnLq3aAyje58I7wmblUQdYkxKWVLlEKyKDscrqZrpIJ7Q6R1yFiraK+KWnX2lrShR1TwPNmvubamMjla0EkqllSnuSoBzuWa0ZCRp3VYJNK88pYIAbK7MQLuNDBNDQLJAmJS/zXsOHF4LwOsSoKCVBV3tysfpENbjBTOXKlyyqawyjY9kFzyufCETkvbkZUT2Se0lN7+X7t1ABSVEgA/AXAIJG/pFf9maOdImlZlIOqSQsuxIJLEcoudDMWpP5iQk2tvze5HnBTQlZPFOQ/Hb2RSalKrXicRgjCprwje+gwmlRZ+IcdBp9++DQOAgGdUe7lpDdoskDbMWHhDB49JLxWibe2cM9iOXlCqckIURs2ZP+ncdx8lCGcw6dT6GFeNLa4b8sAkcULzBQ8ge6OqFa0zvLXIt9m6oqnzHAdScw6Ai3mIs6Y89ROVJmImpclLuB8yTZQ57GH6vbOSpP5YUVNoUkMempg9a6AmuOQVVZkqJ1tVKDc3/AJ4xs55x5eQhHLplzVJQSXWVLWoC4BuQOf2hjT04plo92pfu1jKoLDMrKpQL6P2SOI74B45dIKbalsYVoEiX2XKzZ20sSTyForc/EVguJhHUw8ViyEl1fB8xPA274qtRUS1rVkmdgfCVILtwN9tNIPLPi+DMNeabZcsJxEzJSVKAJvcciRBU8S1tm6P/AFFYwqU0sZFhbOCUnQu7HgWIgz8Ssb+LQ+ZTlbJqtzT0OE0Uobk+P0EbGRJdCA/EwoOIL4DzjhVWtXLprGrFK9GPNT9jVOICWsPd3foYZUmIJSfdh1DYpuwP2iqIku5P7xZsFlpQASbq0a7sH9LxmRJLbNxOm9IaVJGUvAsmb/4Z+CfQRFitalKDfW3iH9DHFOke5CX+PXvLQtdDqfJrEJasyVD4ggE87gEdIXYlKIUFjQsX4GDsbq8i0NuCD03jmlmBilWlwOh2janznRk3+O9msJn5ncurW/CGAMIKukVLuCW0fcdYZYZUhSQnRQs3Eco83JDllyaa2gqagKBSRYwJTKzJKDqm32g3MHbdngGT/wAZbcPO0N+NTVaF5p3LFtQjLMSePr/Gg3Ffd+5HvFKBsUhIBOZJBBDjXbviDEjcHgqCqqUiZK7YcMyGzdlbMLj1No9DJyiHFxRVTimXslLkbhTA9wNoyBVyXJdlHcu794SX8YyEeb+x/ihtUYf7ohjY8gNIY0WGIsrcj+c4IrpGdFtRcQNhdWzIV3cuUIzy10NwtVP7GcunSNH8T94kaMjkmI2PR3tHSUOQOPpv5PEQMa/GhBJ4Czg33LHR4PDHlQF0pRvGJhzywlJXlOZQBALDru7Hug6jrETXyG41BDKS/EGAJV1pJ1Ny8FVdGhbKLpWNFJsod416RdtUkTrabDAL9HhH7R1qUSp2meZ+UgcXSA/ROZRievqZ8lClACaALWyqDDdrEdAIpilTJ8zOs34mwYvZPAa3gkZT+glCCkJzXB3DFuALaFonEqW2aOihUoISsFaCyykDQsbP/NIiqJQTlKLpUCQL2ILb7Pod4FVv2C1oik1YlzgSQnsn4iwudAe6H8/C1TcnaCEpctqSSABwaz+MVmViMtE0FaQBoCoOEkkAE78TtvHU+nnSZilJWoqPacl0rD6KTuPSN/5bCT/jpiz2tlKE9MkF2ANtyX4dIiw6kSrOGBA/3XHHZmJhgunnz1mpElgpk5bdnKGJB1uX8YXyZqhMmZWAdj3Bj/OcT5qpttluCZUpI4oaxdKpxoFZVjZaQxDjiyovKKZM9CZksghQcH6dRFIqkZhNN2L68QiWPU+UWL/DBM78z/0ef67fD5v3Q7DkaEfIwyw1eFKEF0WEEs7gHeLEmWHFomJaKHlfokWBexcmgShC7jQhzbxMIJ1TOUXze7uSEpZwCALku5bhDaqqxMURcJSzA2c6v4M0KsUUMpKdbD/cQB/UT3TbKolSit1XtGJhSFuoIUWIAuDuQD9HhhI9rZQZwpRGlj9S0VzGMDXTNmYpU+UjlsRsbwvlJvaDVNLQtwqeyw4v7QKnTEKCcoQ+u78W+8O5Fd2hd0qAPTshop7Q6wc5kM/wkj6/WDw23WmBnxpTtFwkzwoMq4MDTsKLuguOevjCZFUpBYaesMKfE/8AUPSG3iVdiMeeo6CZdPOSpxrxcHxeDZEv3YJJdSrk84DRij/OPD9oiXiA2OZXpATgUvYd/IdLRFiS3UlI216n+ecFz0LTLCVE5FEDsvfQMSwYXOp0GkawyiUVZ1XvDDF6MqAUkA5b3JABSCQpk3N9Q9xG2/R2KdvZQK6mnomKSpQcHZRHoGfjzjIc1apBWoqWkEnM3u1Fs1/1c43E5Tod0k7MnnvyMBYnTscwFjr1498TVCcikrG5ZXN4MMbjpZYAr/5VtAWHVhPZVrsePWGQhDOSZcy3Fx0P8aHqFOx2MQ5I0ytPa2jYgNdOTMJOjMBs278/tBjRxPmhCSo7Dx4R0Np8GPWuRF7QTM6wkE9i9v1H7D1MKjT6OVP1VY8u+CSskl9y59Y6WdS8etGNRKR5d5HT2AqQtiM6xfTMbgjrE8gFSClhnRly7KUhlAam90lIA4DjG0F78YPxWWmRLkzSO0hwrjkmfGAdiDlIPLmYTnanWux2Hdb30ZiVeVSgUKbQpKSRmHA3/SQevSEtJiyu1KAdKhpzbUvpdjaI6yclKB7n4FpdIzZik3zC/aPHT4lFneBKJbFUtLe8Kvdku5fM2mwZy3WFSkp0Na3W2bnpdLJQvKdAxXbYA34HhobRNg9RUqXKkhJy6ArT8KbZmVZxpa+0GzqPKCyjYaWF9E7b68rQRhyvcTCpSxlyKykuwV3cki7cIY+tnLvQb7S42KdAkSLzSGtfKG1PPeKfhtLMyk6gl37Tli5DtvxjjHFg1M1TWUczWVqAeN0nUEbNDXBMTRKQ0wgC7BIKj3kEt0hFTtaKcdJPYpr6tbFJzJL6EcSks4SGsHve3fF8/wAO65JlmUzLT2hwUCfUWipYtMlT7y1jOLBJdDh3F1JCX5PBXsXUlNVKTlIUSUqHIgu47nhkSkhWSm2eozVMCQCTwGphVXTphSrMkpDXJKWA30PqT0hpMnAAklgA5PKEGMVJmslJISSA3F/29d4IBidWJFReUnQjMpWhJLcOtzeA53vZpCCyQGIZgDwFzdi/gYaIpmASA3wgtpdCUjzmg/8ALHUxHbQvQOoGydFdtIc6B1TBbhHaMVPoU4rQTZ6koWoAvYsSOyD3aFXhFZqKJctRSoMoeYOhHIx6JnCphIDsGfss7iwLO+gZz8YhD7WUVhMBdjdh8pAAvwAEv/eqOaNl6eitzR2R3RYPZeUCVgh7JV5kfaK+Gyq6PFh9jVn3pYi8suToGUmBmvF7YVz5TosaaU7J9BHa6MkXAPVjBSE5r+8J6MAPKMQhRDpmOOYBHk0H/mSI/wAR/YvVh4/R4ftEX/8AOGqSQfGGxWofEl+afsY2mYhXXwMOnPNdMXWCp9CSWZksuNnuPsYcU2K50gDKVG19D3RqbS8D4wBU013DpVBtKgJdQ9oBq8FK1qUqS6ibn80eiwPARkTGonCznzjIV+B/Y3/J/RNKmGapNmSm55mCJ83tDlHJnhIZAbygD8UCvKL8+cbgxKFoHNl82H4lJdOYbehjWFT3GQ7XHT+esTUqnSx6HpAFDaaBzI9Ym+THsq+Ne50OQYXY6vspHE37v7hiIUY8S6O/6Qj4y3kQWd6xsUhMTVFEoSws6E3HLaOUByB3eMP8TSPdL6ekXZsrhyvskxY1Sb+itpU2moLxJ7eTs1GCLZikjizOR/OERJEL/bCafw8kbOU9CCfow74HPPMsLBXaEvsNSqm1ct3KUOsvcBgW828YfTqQy8TLNlUlcy/+j7mN/wCFtOQmevYlCQemYn1HjHdNN97X1K9kSVgX5oSG2+V+/nCFt5NfopfEh6AgSwpTMw1cnQN5Ed5MCzKFKwUiwKR53uO6JJU4rlhAAKbaK2Hnw0iP8YUkuDc3O2m7f1FAkQY1TZFIGwTlG+h4nqB3CBkI8ILxudnUgu4AVozajhA1OgqKUpuVEADiSbCFX2Ox9DL2ew38RPTLbs6r5IBcvzJYCPQESKWmJVLloQttQL32c6aQKmSijkBCGCy2dW6i1z02EJZqlTFZdeH1h2LFvlk+bNp6Q8VXe9zAWQGckt0HefTnA9LWCYsIToFJZRYBRCgVNubb/wBnKKUAFyjqUFXUqSpMB4UpjLW9gQ7ZbJOrkWSnfiS0ZfZsdcjNSWDDUpB70hKgP/rMET6UTUKBsC4dtA+ZB7vqY2pLKJJPZZ7ObEsWFykhREcJq3H5egLfKQeWrHo6TAhAlLOMsqSr4kjcjb5iz5UbjdVoH9o2/DzHsMrgf5k/D/3J/wBsF1kj3iWdlJIKS5YjgeLXYnQ8wYr2L1xMsylJAJygAcikm521D7npGb0glLb4KxTrdxyO+8O/ZJK1LOUEgJIJ21TrBYwQAlAActlU2uYApbrYd5iy01UfdoJIByh+osdecLxucjcjsqrFKpnAoJnId8ce4mo0f/lOvdBf4s/qB8I7FSdx4Q9/HRMvlMgpsSOi7894YKQlYcgHgf3gSfJTMDiyuP3gamnLlkpA7jx5RJlwueinHkVrgPNOofAruVceMR++B7KxlPPTuMEzJgSHUQPvy4wJNxCWQxBPd94zHmuf2ZeKaNmmOxjIkowcgcn9nt5RqLlb+iJwk9bK1PlzSHU7b7RBS/8AET1+kWvEpQMtWgir0v8AxQOvpDoryQm58XosFCNYDou1OcaOT6wZKLS1EcD6QPg3xK6fX+ok+Uy34q4bGohZjkvspVwLeI/aGkKMSxKQpCkidKzBrZ0u4PB+sR4G1kTHZluGhVK1D8R6xaJ0rMCk3BBEVKTNCicqknoQYtNTVpSlyoAlJKQ4csNhvqPGKvmLbnRN8bhPZWEmFvtuAmnpwSxJmKbS1tfEQwTpFU9q1zPeTZc1ZWtM1k8BLUAQw2Fx3w7N2kBg9stvs3PTTYYJpIdWdQ/zLKilHomE/sfM/PqA7jIBmLD5vqYdpwpc2gky2I/LlqZgCFMFXe7v9YrlDUroxOSmV25jDOTYM/ykMddzEs+2uyqvoe1GEpJCwshWZSrHbgG2ZvCA6ufOlZitIWlN3ZjtoU8ydbxHguKBRmGbJkgIlqW6EMpZSxZIJyuRm8ojmYgKlR91IlgZWzzMlh6ZvFmh09Cq7/Rv2gowEiYlyAWL8FaHxt3xF7MTAmolqVokk97W87wfVIX7n3YBVmAGZixA3BDvsYr+HTWUk8DBZElSOxU3LLpVVBWoqOmwg/CaWwJ1NzyH89YBTRrJGawGtx9IeySEoKuXppFNPSI5W2bqkMlMxHyKyn/SXB8FF/GFdaCgAjL7pTFJUoJSlRuxGpYsR0h/SACUEqDhu0/O5fxhWujmJChIyzZZfsKIJB4Xsod/3iNV5FznxA5k0MlRckWCsxdTMCprEOb2Ul+cRIx1tUnhdRU9wDlJ7WjHKp+towYdUK7PuzLG6lkZUgF7lyToG1a8V04dNImKV8iUKsCLrYBn5EuGDM0dVKezYh0+A+rxgzAQkkE2O+rAgPz67cIgl0ailJIYK7SeWXskeSTB9JQJQolQ+FCPEoBVHWIVPu6dagwVLWoJ0N1nLodbh4lyW74RdgxrH/JkyqoKCEpQpa0AoUUkBNi6RmJ1Dlx52MECQqarKAUknMApmDjtXS9ifpGsGZKUDlqbw8omMxKgNMwPJ0v9IPHPi00Jy5PNNPoVrwCYNn74HXRrlaEsP5cRdhCzGwMj7/eL5yNs86sKS2hPSVOYBWhFjBlTTiYAXY/SFuHCx6/QQbik0pytodebcxG5tJcg4NuuCNNEl2VMfZv4YJTQoGznmX/aBhiCcmXJ3bRItahJfdvIn7RLjpPf8SvJNLXPZKquQC2byJ+kZC2TWlIAypLcQYyB/Nf0F+CRlPOeSpiGKbEm3j3NFTp3TMD8fUWh7gE+WtGXM6iLoKwpufJ4W4tJ/MLcbNyizCyLPPTHNGsEFJ/sbwvlkypl+nURFRVb8lDzhvlTNTfXzHSAz4vLkP4+bx4YFX1avdqImJCCCkllBScwYXFgf82mkeezvZ1O00W3cEegMX0hUpV7+ihBdPIp1/8AlSwrhkSD6XiJV+PtFlQ65lnm49nZ2iU5hxBBHhFj9p8MM1Msy1kKloEvkpI3bVKtdjryi1LppMtrJRyFteQiRFKkhwbajQiBebb3ozwejzLDcJqM6e2pISoH4lBxmDsx4Pq0XPFsHExRUtWcKdgZZcDg6Q++94Pn4RmL51JPcR4MPWJaehWm3vSeqQY15d8oxQ/YkRjU2WAge7ZIyhJStNkhoKoK0VDibKQG3BJP+3L9YdzadKviSk9QDGSKdCXypCX1YAO3SFvJLXXIal/Yvq8AkrT8AfUMSHbiYDTgVML9oH9JU1+8aRYo4XLBsQ45xuPM5/Z14lRQvaujQoS2KgUOE5VWyqZxoOA49IqjTRYBL9R6kx7DNoEEMzengbQOjBpTupIUejDwENfyE+QZxOemSYeZa0JKSFMACxe7XdjHYPvFMPgT/wBRG3QRyjDJY+FOXixIfrG56khOQBrFhcW30v4wN/JdLSMnCpexT7UVwEyRJX/w1klYc3YhKQW+V1abtwBiSn9n5CJhUiWkZmI1tscp1F20/VyhDjgKhmQBmQPfKF2yuyUpJ4ALV3Hg0E4ljk1ctIpzlVZ9CRa4c2GuvKDxrS0a3vktH48IAkTCHXZIUXKkj4gdT8L67hnuIU4rMeSclzNmqU4L2SHPgTC2kwASck2cornzFpSComxOp4kgA6/tBlfgxRMBlFhMISUj4T2S5LcYzLDpDMNqa2ax6c08p2BSktqdvrCL2yquxJQn5h7xXFyGDjrnPhG5WPfiKpCcgzLmoTnckZRMBBCW1YC7wtxxzOUDcpZAv+js8Lix8Y6MbVc/sK8i8Gl+izeytV7xEt+aT3fuIsFBXCXUe7PzB0nmnUeB8opfs4gjMByNtj/BBlRiyTMy6rTdxZiOZ+x7oPXInfB6ehUB4pSZ0njFKpfa6bLIMwZkOAQAHD7pOncfKL5TzgtIUkuCHENTF0trRT5CzKUUqHZJ1G0N5VU42UINxLDhM2/nhFbqKBcsuHF7dNvr4RSqVkVTUMaKly3fIX8vB4kNTxTaEZM7n4A6RtSpwD8eQjVjlGPLT7G2WV+nyjISfipv6vIfaMjPxI381fYLhnsmUrQsz1OkhV7ux/aHmKSLkhi+vCJUTeFolnutNteMBK8WHdeS0VudKIVzEMqCpfkoaj+bR1OkHKEnYa8T/PSFq5CkEG/WKOGidcMsZyzAx1/mkAzsLV8pB62MDS679QIPEaftBcnERssd/wC8T3hVFOPO56Bl0S0hyk9zH0jujrii2o4Q1lVAOvjtEVVhyVXFj5eETXg+iqPkJ/2O5NYhWhY8DYxO0IaiiWnZxxF43TVy07uOBiWsTRQmn0PTGRBS1aV8jwP04wRCmtHGCNmNwJUVyUFtTy2jkvo4JMYBENNVJXpY8Dr/AFE8Y1o05gKfKLH/ADKu245nhtswg4CIahIUMpvt0f6xxjKvUTlKzqDEglQJLD8tJAASAx+JwHNj1hdX0RoVomS1AylfCSPhL3SobJ/Sr5XY2aLJWoK2QhAy3ZrAuCluRIUq+zncQIqlTOUBO7aFSgb2AKlKIKeBypcHkeMUTWuRWuQTEMbQtEiY7FM4BQOodKvLnzhunGpaUpExacyRZgrtEBgWa3TbjHn9TSZPy12cPKWbZkh2ufDuHAQRQzMiCliToLG/KKECOKHDgBImS5YS0yWpw1hnDlzCnF5RFRN5LX/3GLrRyUpp0oZamSHZO+p84qWNYvKUsrUFIWLLzJP5jWzJyuMxa4LX3g6qWwImkmmS4cMkiYv5mLdAPqVeUVH8UUl9VH+OYf1ePDIsBOU6AasnRidy+v8AqOwisSpRKr9SYEP0Tqq5hsSpuCbDyj0z/C3F1LSuRMWVFIzoCj2gHZWtylynjcnlFFw2nQbrsHbubzi1ewFKJdZmC0qQZa0ggtcqSwIN3+0cZv0enNHCkRJGiY1PRznYOURpaAdhEq4jjdmeKI/dp4CNR2Y1HbZvihDJMTJ6+UQIESg9IcSHS0PEfuBxIHjEoTyjBBJgtA4wkG+3KIZmHAQ2SLOD6xxMJLA6RqpmOEV+TOMokM6eG/dzhtTVbh0lx6faI66ku3HTlvClSSCSm12guKB5lljTUg62jifQpXdmPEfXjCdFaofEHg+lrAfhV3ftC6xpjIyNPgEqaNSLs44j+WjdPiC075hz+8N0VIOtvSOJmHoVcD/b9olvAWR8jfYvnYmohgyemsRSaNa7gMOdnhojD0JuQ/WJDVDYR0YDr+Ql0IiFIVwUIeUdQFpfcaiI8Rpc6cyfiHmIUSJxQpx/cJy4x0X5rZY2iFMq19bdHEdU84LDj+okPKJWgxROlusgqYt3ZerhgARfUvAaaXMFK+MlWQLLMkE5OwOTlhsw5w5VTjNmULvpxe2/II8IBNM0sIcZUqD7ZiVaW0sT3wyXoXSBcVlS1y0e9Q4lqCVJ/UhyglJG2ZOmtuYhhhGHSJKfyU5Qq9yok96yTAdfLGYKLhSUBSRsV5ypQ6ktDKTKCcwTZCmKRsCdhwB+8dT/AInT2FxWfbPBpcyVnCQF5glwP1lnLa3I7nizJ5BoUY9WJCcm6e0eCQAd+MDj35B1rR5hj0tCZykp0SAD1P7N4xAiXlCQ1zc9+g8G8Y0VmYVK3Wo9zlz4Ap8IkqsOVLAKg2Z2Ifbr1i4QMcRmomoBloKDLDKA+ZP6jYOrR4sH+HOCInieuaHAyoQXZSVfEopOxAy+J2hH7J4eqcuZ2solylrJYNdgx6gq8DHpmDUsqlp0iWtwSFKKlBiVM7sGDONOAjTEvRNQVM4JUlWVXu1FKlEnMw0JSBezHXjvBsurOZKSEnMCUqSpwptWcd+sJ6OaE51lRyTc2dZFkLCiATwQQ45ML3hoZLpCnSk6p4BRLli9wXI6RxwYmYDGlRBRqVcFWYD5mT6pN/8AaInMcaQmMjsiMjjSspXE8tcLRVoV8MyUeXvAfNomlTRsodygfrDZuWS1jqRklUbBgdBiRMGAGJnBriO5YSYAe8SJXwgWgkwxZG474FnUqVCN+8jAY5cGvkFqcNvbSFUyjULsecWMLaJQAoX8IPzaA/Gn0VRFWtGtxwP3gtOJJa7jzhxPohsIWrwsFWkEqTAc0iL8cjme77xqXXgliGHH7wSnCho0QVtAw0Zt+MamjHsZ01Q1jp6ftA+I0TutHUjjzELaSqy9lemx4ftDWTUZeYhd41Q3HlcsVyagoLj+4YoxdO6VDwP1jqopETLgsrf9xAS8MXtlPex84ivC99F85opDSVWIXYKvwNo6mBIZLgEkEB7ki9uOkIJkhSdQR/OMaE9WmZXiYS8YfD6Gk6VmuDoXcXIKQCD1f/ujqhCkggkMCpJAD5WJI3+G9uvgBRqUpep4lzsPrByUEKUsOHBUerksR0bxjnwtANaYfKNh/ceb+1kubLM1RPxDKoPqCdRx1flHo0sx5z7d1bzEJ1GbMrmAWbzjcHbNvor9EoPLB0D6c1E+jQx9oawrmqSfhQ6UjoznvIhelJDh9Oy9newLQXVqGdae1mSWBdgRs4bXTlFQn2Wr/D+h/KmLLstaUlm7SWymx1AVMB42ixJlpT7pSkv7tTWDdognfi9tB2TxjXsZICKWnQT2mWsjQ9tRUm2ujX5QaZjKWFF8zWscqlZQRfZ1JPG+hjjiTD1hKb2Nkkt2ToA42017uQjqMFAVnknIrdI+FRHD/wBM9Lct4JkSwCSx7djdxo+m1i/V9zcfD5Sky5bLJsPi7VxY6nXXQjfWNMNUdQqYgKlKvuZiBnbqlh4iJzNIfNMBYOUsEqA3Ntg/DvjmZSZMhlj4QEgcUuGD2sNn4XeOitM23zA94Z3t4gi/DR4w0JStvlI8PvGRGlCxYKDDR0knvOa8ZGGnk/sxh34pMwqUE5VAMA72BJIfnDzDMITLmJWFpU2ZmSz2I49YGo6jPLQogOw2GrXL7mChVOz326DlDpx87J7zeh2J4uYklTswcafvCNNSztoYmp6rKn06w3QnyHYiRJhPTYoSWUH5jaDDXAXZR7v3gWgkw+OxC1WJJ287fSNnEh3xmmaqQxEdAtCgYwHbK3nHQxYbiM8WF5yOjNcMXjUvWAE1qDofvE6KwOwMZproLafYekAkRzUyAQQYjl1QiX34JvAptBNJldxSjZ7X2MASqxUuzOH04Rb5yQUnQ7QkqMN4X5Q+LT7JrxtdEUuuQfmyngbQYipPEGFMzDXsUno0QGhUgukkdDB+Mv2B5UiyCq4jwjapSFjQehiuya2YlgrtDwPdDeTMLFaQ4GvLlaF3jSGRkYHVSDLV5gxNLxdLsWzbh99RbZwYjr8TQtBdKgRcfC/PfSKHjOHqXNVMlHNmbSxFgN7ERDeNeR6E5Nzz2XurxpkFwlNrnNYDwjzqpqPfz1L+UNle3+nzdUQLw2ebLCmHF1eAG8SJoVpRmykB1AD5nCQcxDXGg7xGzKXQLrZtSGDgu5s+97no4HjE1P22GrlnbtJ/bZi8BrmLC0pW7dm99wCCD0Ih7gOFGZ21JypZkvYqVu3J2D8SIYltgU9LZesOmpKO0nMEI7IIsw0bY6APyMM0UgyZV67kcSz2LghybF9oqOF1RCCFOWBSpmd2a4J1HEXbYwxmYwwSxKgO0le6gxcKB3Dn63uWuG3oTORJcj5Lg3Y3cHR+J1Z/DWOhPSc1wC/mw/uKYrFlksVNw4ENr5m0ditWb3tYWMGsNa2C/kLei7CZpd9IAloBUvUA2s3ynKVDm4uNwzxX6XFVg3cjhvDCRiCVLF+Ibrc36iAcMJZUw5VWtPZMla2tmTkY8D2i/j5xkTpnWjIVods88w4flI/0j0ESnSMjIqRFXbOgfSOwbRkZGgmiPWOpazxMZGRxwSDaNAxkZHGs4SbxIqMjI4wkpPiHWGdV8AO76+MZGQFdjJ6IpazxMd5y+p8Y1GRzNQwlKLC5jazGRkB7D9Essx1OSMukZGRpj6K/iEOKK05YFh7tEZGQ99P/AK/8Ez3/AL+xLR9pac13N3v8qeMBhAzaD+GNRkQ5ey7H0RVQ1gNR+LkEgcgReMjITh9mUQzj2Ef/ABD0P2EHLshLWcF+fwxkZDl2DXR3LUSovuA/NwfsI4pjbvV/+oyMi/4/ZFn6RP7se9mWFpaWtpc6cNT4wfM+XoPUxuMh6/sT11/v6I8YDJca9m/cYWIN/wCcYyMhT/qOXY/kKOURkZGRM+yldH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12" descr="data:image/jpeg;base64,/9j/4AAQSkZJRgABAQAAAQABAAD/2wCEAAkGBxQTEhQUExQWFhUXGBgXFxgXFxgYGBcYFxcYHBgfGhkYHCggGholHxgWITEhJSkrLi4uFx8zODMsNygtLisBCgoKDg0OGxAQGywkHyQsLCwsLCwsLCwsLCwsLCwsLCwsLCwsLCwsLCwsLCwsLCwsLCwsLCwsLCwsLCwsLCwsLP/AABEIAMIBAwMBIgACEQEDEQH/xAAbAAACAgMBAAAAAAAAAAAAAAAEBQMGAAECB//EAEIQAAECBAQDBQYGAAQEBwEAAAECEQADBCEFEjFBUWFxIoGRobEGEzJCwdEUI1Lh8PEHYnKSM4KisiRDU2Nzo8IV/8QAGQEAAwEBAQAAAAAAAAAAAAAAAgMEAQAF/8QAKBEAAwACAgICAgICAwEAAAAAAAECAxEhMRJBBFETYSIyFPBCcdEj/9oADAMBAAIRAxEAPwCuYrPUsygrcZ2G2YskNxGX/qjiX2VpCr2Pnt1sIkr5/v5hXcMwS3AXDuNYNwOjSpYzuoDjo5jnj44MnIibGJyhThgQCcqnF2YtoeLD+4W4aopmIAca6d33hxjKMtOqWdQoJB4M6gfBPnFboKkrmy0kgEmxGuhHHi0diS8WDk/sX2TKStDqSCX9Y0cPRwaJqOUoJAUQdwRZxs44/eJlJiTK0q1I2FtcgP4IcTaOZmHJIa46QcoRuVLveBTpheEoWS8JQC5v1EEGmGwgmYptrRKJcFTpdg6lgBpo5EprBoYCVziJC0lCVgWIfmzgad7xsW2Y8YjxGg+YDqPqITzqQLHAjSLvNl7RXcQp/dqJGh8tIpx5d8C6krc2mUnZxElAAVd31hsoFUc/h2Ol4fEyqTXAurbTTJEpjRFo7BjmYpi0Y+wTTNGIAjCp9IMpqNJutQSODh4xtIKU30S0qihKgALByTbUaDjpyiGukqIUVEdkGwLB3YB/OO61VKkHtEka5HUfEdIr1XPS2ZFPMWDcEk320AMTaqmWzUSkHKmSUFkKclXUMUi5Ojg2iQrSTlBD8AQT5RXabEFKmpR7tKATdLF2bcq8bNpFiCW0EOiWlyTZqTfB0mOVJjoAxp3/AKgxOzJcu4iw0ksIlvub/aE1NJcjV4d0RCkZNxHS15hafhwAVSiS2vXc/YQXhWHgHtAW8/2iCtkEX33gvCKwaGHtcCJ1vkZKTA0yUdePHRoLmiFWMVolS0rsTxNgbXv6QkqIp1XlJGVVuAJ82vGQjUmbN/MAlHN/nKdLaZuUZA7RwvkysiQG6w0wq8xI4kCBkl4LoJgEwEltWJ0h74RMnuhhPSJ0mbmQpJCXOYEXAe3g3fHneCynq5Q/91vBUel4zXJTSzVO7IUH0cqDJGvEiKJ7EyAusQT8oWvvuPqIkT8dlfbR6bLFh0jSolEY0efT29lK4B1k7a7dYglzWJBsrQ/zaDJiHs7E6NrEc3DipJGcoUfmShyOjvFGFN8C8miBFQFTBL1IGYj9IL5X6sfCDWgHC8Al0wWoTCpSiMxV8RZ2fo5hhtA/IWmkdj6AJxUFkpuSgt1SbjzHhAEurDHKCXSAkc28mv4Q5UAosGzC/McDFZpZFcFj/wAIgHdfvUlIfUsC59YPEm56NbSH0lnL3ICQTz19CPGJVywoMQIkltcDYseu7xtSgLmwhNN+RuloAVhaOHhES8KGxjdRXKKmRp0uY4T7137T9fpD5/K+mC5j2QLwlXKNjB1coI/HLFiB3ho5k1RSpySX8/GC88iB/FJxIwMDU+EZilCkSVpSA5DX1bdubP4wYrEktYF+bQNPq84Ayh4FZLfZqxJAtJSoWGSBlYOBu9m8SB4xZqbB5aEgNpwsO4cICTThOYJF8oNhulQUe8w+lqCgCNDeLNeKJ0/J8iavw6XbOkEOwUwdJP8ANoU1+ElFw5TFkxeW8tXj4RkxAMoHVg/dGvlGdMpxlNYhvWNqpxZoe+5CiqWu+VilW+U6QukoKJuUHdusJtOOfQ2fHIuFpnVDSmxvBlVREDOj4hrzg9KYkiR5H5bQ2J0hcgCYl9x6wnnSTLWCNPSHcxXu5j/Ktu4/z1jjEadx19Y9PDk85Is2PxYRSKzJY6sGP83hPjSHUmWyiUfmnLq3aAyje58I7wmblUQdYkxKWVLlEKyKDscrqZrpIJ7Q6R1yFiraK+KWnX2lrShR1TwPNmvubamMjla0EkqllSnuSoBzuWa0ZCRp3VYJNK88pYIAbK7MQLuNDBNDQLJAmJS/zXsOHF4LwOsSoKCVBV3tysfpENbjBTOXKlyyqawyjY9kFzyufCETkvbkZUT2Se0lN7+X7t1ABSVEgA/AXAIJG/pFf9maOdImlZlIOqSQsuxIJLEcoudDMWpP5iQk2tvze5HnBTQlZPFOQ/Hb2RSalKrXicRgjCprwje+gwmlRZ+IcdBp9++DQOAgGdUe7lpDdoskDbMWHhDB49JLxWibe2cM9iOXlCqckIURs2ZP+ncdx8lCGcw6dT6GFeNLa4b8sAkcULzBQ8ge6OqFa0zvLXIt9m6oqnzHAdScw6Ai3mIs6Y89ROVJmImpclLuB8yTZQ57GH6vbOSpP5YUVNoUkMempg9a6AmuOQVVZkqJ1tVKDc3/AJ4xs55x5eQhHLplzVJQSXWVLWoC4BuQOf2hjT04plo92pfu1jKoLDMrKpQL6P2SOI74B45dIKbalsYVoEiX2XKzZ20sSTyForc/EVguJhHUw8ViyEl1fB8xPA274qtRUS1rVkmdgfCVILtwN9tNIPLPi+DMNeabZcsJxEzJSVKAJvcciRBU8S1tm6P/AFFYwqU0sZFhbOCUnQu7HgWIgz8Ssb+LQ+ZTlbJqtzT0OE0Uobk+P0EbGRJdCA/EwoOIL4DzjhVWtXLprGrFK9GPNT9jVOICWsPd3foYZUmIJSfdh1DYpuwP2iqIku5P7xZsFlpQASbq0a7sH9LxmRJLbNxOm9IaVJGUvAsmb/4Z+CfQRFitalKDfW3iH9DHFOke5CX+PXvLQtdDqfJrEJasyVD4ggE87gEdIXYlKIUFjQsX4GDsbq8i0NuCD03jmlmBilWlwOh2janznRk3+O9msJn5ncurW/CGAMIKukVLuCW0fcdYZYZUhSQnRQs3Eco83JDllyaa2gqagKBSRYwJTKzJKDqm32g3MHbdngGT/wAZbcPO0N+NTVaF5p3LFtQjLMSePr/Gg3Ffd+5HvFKBsUhIBOZJBBDjXbviDEjcHgqCqqUiZK7YcMyGzdlbMLj1No9DJyiHFxRVTimXslLkbhTA9wNoyBVyXJdlHcu794SX8YyEeb+x/ihtUYf7ohjY8gNIY0WGIsrcj+c4IrpGdFtRcQNhdWzIV3cuUIzy10NwtVP7GcunSNH8T94kaMjkmI2PR3tHSUOQOPpv5PEQMa/GhBJ4Czg33LHR4PDHlQF0pRvGJhzywlJXlOZQBALDru7Hug6jrETXyG41BDKS/EGAJV1pJ1Ny8FVdGhbKLpWNFJsod416RdtUkTrabDAL9HhH7R1qUSp2meZ+UgcXSA/ROZRievqZ8lClACaALWyqDDdrEdAIpilTJ8zOs34mwYvZPAa3gkZT+glCCkJzXB3DFuALaFonEqW2aOihUoISsFaCyykDQsbP/NIiqJQTlKLpUCQL2ILb7Pod4FVv2C1oik1YlzgSQnsn4iwudAe6H8/C1TcnaCEpctqSSABwaz+MVmViMtE0FaQBoCoOEkkAE78TtvHU+nnSZilJWoqPacl0rD6KTuPSN/5bCT/jpiz2tlKE9MkF2ANtyX4dIiw6kSrOGBA/3XHHZmJhgunnz1mpElgpk5bdnKGJB1uX8YXyZqhMmZWAdj3Bj/OcT5qpttluCZUpI4oaxdKpxoFZVjZaQxDjiyovKKZM9CZksghQcH6dRFIqkZhNN2L68QiWPU+UWL/DBM78z/0ef67fD5v3Q7DkaEfIwyw1eFKEF0WEEs7gHeLEmWHFomJaKHlfokWBexcmgShC7jQhzbxMIJ1TOUXze7uSEpZwCALku5bhDaqqxMURcJSzA2c6v4M0KsUUMpKdbD/cQB/UT3TbKolSit1XtGJhSFuoIUWIAuDuQD9HhhI9rZQZwpRGlj9S0VzGMDXTNmYpU+UjlsRsbwvlJvaDVNLQtwqeyw4v7QKnTEKCcoQ+u78W+8O5Fd2hd0qAPTshop7Q6wc5kM/wkj6/WDw23WmBnxpTtFwkzwoMq4MDTsKLuguOevjCZFUpBYaesMKfE/8AUPSG3iVdiMeeo6CZdPOSpxrxcHxeDZEv3YJJdSrk84DRij/OPD9oiXiA2OZXpATgUvYd/IdLRFiS3UlI216n+ecFz0LTLCVE5FEDsvfQMSwYXOp0GkawyiUVZ1XvDDF6MqAUkA5b3JABSCQpk3N9Q9xG2/R2KdvZQK6mnomKSpQcHZRHoGfjzjIc1apBWoqWkEnM3u1Fs1/1c43E5Tod0k7MnnvyMBYnTscwFjr1498TVCcikrG5ZXN4MMbjpZYAr/5VtAWHVhPZVrsePWGQhDOSZcy3Fx0P8aHqFOx2MQ5I0ytPa2jYgNdOTMJOjMBs278/tBjRxPmhCSo7Dx4R0Np8GPWuRF7QTM6wkE9i9v1H7D1MKjT6OVP1VY8u+CSskl9y59Y6WdS8etGNRKR5d5HT2AqQtiM6xfTMbgjrE8gFSClhnRly7KUhlAam90lIA4DjG0F78YPxWWmRLkzSO0hwrjkmfGAdiDlIPLmYTnanWux2Hdb30ZiVeVSgUKbQpKSRmHA3/SQevSEtJiyu1KAdKhpzbUvpdjaI6yclKB7n4FpdIzZik3zC/aPHT4lFneBKJbFUtLe8Kvdku5fM2mwZy3WFSkp0Na3W2bnpdLJQvKdAxXbYA34HhobRNg9RUqXKkhJy6ArT8KbZmVZxpa+0GzqPKCyjYaWF9E7b68rQRhyvcTCpSxlyKykuwV3cki7cIY+tnLvQb7S42KdAkSLzSGtfKG1PPeKfhtLMyk6gl37Tli5DtvxjjHFg1M1TWUczWVqAeN0nUEbNDXBMTRKQ0wgC7BIKj3kEt0hFTtaKcdJPYpr6tbFJzJL6EcSks4SGsHve3fF8/wAO65JlmUzLT2hwUCfUWipYtMlT7y1jOLBJdDh3F1JCX5PBXsXUlNVKTlIUSUqHIgu47nhkSkhWSm2eozVMCQCTwGphVXTphSrMkpDXJKWA30PqT0hpMnAAklgA5PKEGMVJmslJISSA3F/29d4IBidWJFReUnQjMpWhJLcOtzeA53vZpCCyQGIZgDwFzdi/gYaIpmASA3wgtpdCUjzmg/8ALHUxHbQvQOoGydFdtIc6B1TBbhHaMVPoU4rQTZ6koWoAvYsSOyD3aFXhFZqKJctRSoMoeYOhHIx6JnCphIDsGfss7iwLO+gZz8YhD7WUVhMBdjdh8pAAvwAEv/eqOaNl6eitzR2R3RYPZeUCVgh7JV5kfaK+Gyq6PFh9jVn3pYi8suToGUmBmvF7YVz5TosaaU7J9BHa6MkXAPVjBSE5r+8J6MAPKMQhRDpmOOYBHk0H/mSI/wAR/YvVh4/R4ftEX/8AOGqSQfGGxWofEl+afsY2mYhXXwMOnPNdMXWCp9CSWZksuNnuPsYcU2K50gDKVG19D3RqbS8D4wBU013DpVBtKgJdQ9oBq8FK1qUqS6ibn80eiwPARkTGonCznzjIV+B/Y3/J/RNKmGapNmSm55mCJ83tDlHJnhIZAbygD8UCvKL8+cbgxKFoHNl82H4lJdOYbehjWFT3GQ7XHT+esTUqnSx6HpAFDaaBzI9Ym+THsq+Ne50OQYXY6vspHE37v7hiIUY8S6O/6Qj4y3kQWd6xsUhMTVFEoSws6E3HLaOUByB3eMP8TSPdL6ekXZsrhyvskxY1Sb+itpU2moLxJ7eTs1GCLZikjizOR/OERJEL/bCafw8kbOU9CCfow74HPPMsLBXaEvsNSqm1ct3KUOsvcBgW828YfTqQy8TLNlUlcy/+j7mN/wCFtOQmevYlCQemYn1HjHdNN97X1K9kSVgX5oSG2+V+/nCFt5NfopfEh6AgSwpTMw1cnQN5Ed5MCzKFKwUiwKR53uO6JJU4rlhAAKbaK2Hnw0iP8YUkuDc3O2m7f1FAkQY1TZFIGwTlG+h4nqB3CBkI8ILxudnUgu4AVozajhA1OgqKUpuVEADiSbCFX2Ox9DL2ew38RPTLbs6r5IBcvzJYCPQESKWmJVLloQttQL32c6aQKmSijkBCGCy2dW6i1z02EJZqlTFZdeH1h2LFvlk+bNp6Q8VXe9zAWQGckt0HefTnA9LWCYsIToFJZRYBRCgVNubb/wBnKKUAFyjqUFXUqSpMB4UpjLW9gQ7ZbJOrkWSnfiS0ZfZsdcjNSWDDUpB70hKgP/rMET6UTUKBsC4dtA+ZB7vqY2pLKJJPZZ7ObEsWFykhREcJq3H5egLfKQeWrHo6TAhAlLOMsqSr4kjcjb5iz5UbjdVoH9o2/DzHsMrgf5k/D/3J/wBsF1kj3iWdlJIKS5YjgeLXYnQ8wYr2L1xMsylJAJygAcikm521D7npGb0glLb4KxTrdxyO+8O/ZJK1LOUEgJIJ21TrBYwQAlAActlU2uYApbrYd5iy01UfdoJIByh+osdecLxucjcjsqrFKpnAoJnId8ce4mo0f/lOvdBf4s/qB8I7FSdx4Q9/HRMvlMgpsSOi7894YKQlYcgHgf3gSfJTMDiyuP3gamnLlkpA7jx5RJlwueinHkVrgPNOofAruVceMR++B7KxlPPTuMEzJgSHUQPvy4wJNxCWQxBPd94zHmuf2ZeKaNmmOxjIkowcgcn9nt5RqLlb+iJwk9bK1PlzSHU7b7RBS/8AET1+kWvEpQMtWgir0v8AxQOvpDoryQm58XosFCNYDou1OcaOT6wZKLS1EcD6QPg3xK6fX+ok+Uy34q4bGohZjkvspVwLeI/aGkKMSxKQpCkidKzBrZ0u4PB+sR4G1kTHZluGhVK1D8R6xaJ0rMCk3BBEVKTNCicqknoQYtNTVpSlyoAlJKQ4csNhvqPGKvmLbnRN8bhPZWEmFvtuAmnpwSxJmKbS1tfEQwTpFU9q1zPeTZc1ZWtM1k8BLUAQw2Fx3w7N2kBg9stvs3PTTYYJpIdWdQ/zLKilHomE/sfM/PqA7jIBmLD5vqYdpwpc2gky2I/LlqZgCFMFXe7v9YrlDUroxOSmV25jDOTYM/ykMddzEs+2uyqvoe1GEpJCwshWZSrHbgG2ZvCA6ufOlZitIWlN3ZjtoU8ydbxHguKBRmGbJkgIlqW6EMpZSxZIJyuRm8ojmYgKlR91IlgZWzzMlh6ZvFmh09Cq7/Rv2gowEiYlyAWL8FaHxt3xF7MTAmolqVokk97W87wfVIX7n3YBVmAGZixA3BDvsYr+HTWUk8DBZElSOxU3LLpVVBWoqOmwg/CaWwJ1NzyH89YBTRrJGawGtx9IeySEoKuXppFNPSI5W2bqkMlMxHyKyn/SXB8FF/GFdaCgAjL7pTFJUoJSlRuxGpYsR0h/SACUEqDhu0/O5fxhWujmJChIyzZZfsKIJB4Xsod/3iNV5FznxA5k0MlRckWCsxdTMCprEOb2Ul+cRIx1tUnhdRU9wDlJ7WjHKp+towYdUK7PuzLG6lkZUgF7lyToG1a8V04dNImKV8iUKsCLrYBn5EuGDM0dVKezYh0+A+rxgzAQkkE2O+rAgPz67cIgl0ailJIYK7SeWXskeSTB9JQJQolQ+FCPEoBVHWIVPu6dagwVLWoJ0N1nLodbh4lyW74RdgxrH/JkyqoKCEpQpa0AoUUkBNi6RmJ1Dlx52MECQqarKAUknMApmDjtXS9ifpGsGZKUDlqbw8omMxKgNMwPJ0v9IPHPi00Jy5PNNPoVrwCYNn74HXRrlaEsP5cRdhCzGwMj7/eL5yNs86sKS2hPSVOYBWhFjBlTTiYAXY/SFuHCx6/QQbik0pytodebcxG5tJcg4NuuCNNEl2VMfZv4YJTQoGznmX/aBhiCcmXJ3bRItahJfdvIn7RLjpPf8SvJNLXPZKquQC2byJ+kZC2TWlIAypLcQYyB/Nf0F+CRlPOeSpiGKbEm3j3NFTp3TMD8fUWh7gE+WtGXM6iLoKwpufJ4W4tJ/MLcbNyizCyLPPTHNGsEFJ/sbwvlkypl+nURFRVb8lDzhvlTNTfXzHSAz4vLkP4+bx4YFX1avdqImJCCCkllBScwYXFgf82mkeezvZ1O00W3cEegMX0hUpV7+ihBdPIp1/8AlSwrhkSD6XiJV+PtFlQ65lnm49nZ2iU5hxBBHhFj9p8MM1Msy1kKloEvkpI3bVKtdjryi1LppMtrJRyFteQiRFKkhwbajQiBebb3ozwejzLDcJqM6e2pISoH4lBxmDsx4Pq0XPFsHExRUtWcKdgZZcDg6Q++94Pn4RmL51JPcR4MPWJaehWm3vSeqQY15d8oxQ/YkRjU2WAge7ZIyhJStNkhoKoK0VDibKQG3BJP+3L9YdzadKviSk9QDGSKdCXypCX1YAO3SFvJLXXIal/Yvq8AkrT8AfUMSHbiYDTgVML9oH9JU1+8aRYo4XLBsQ45xuPM5/Z14lRQvaujQoS2KgUOE5VWyqZxoOA49IqjTRYBL9R6kx7DNoEEMzengbQOjBpTupIUejDwENfyE+QZxOemSYeZa0JKSFMACxe7XdjHYPvFMPgT/wBRG3QRyjDJY+FOXixIfrG56khOQBrFhcW30v4wN/JdLSMnCpexT7UVwEyRJX/w1klYc3YhKQW+V1abtwBiSn9n5CJhUiWkZmI1tscp1F20/VyhDjgKhmQBmQPfKF2yuyUpJ4ALV3Hg0E4ljk1ctIpzlVZ9CRa4c2GuvKDxrS0a3vktH48IAkTCHXZIUXKkj4gdT8L67hnuIU4rMeSclzNmqU4L2SHPgTC2kwASck2cornzFpSComxOp4kgA6/tBlfgxRMBlFhMISUj4T2S5LcYzLDpDMNqa2ax6c08p2BSktqdvrCL2yquxJQn5h7xXFyGDjrnPhG5WPfiKpCcgzLmoTnckZRMBBCW1YC7wtxxzOUDcpZAv+js8Lix8Y6MbVc/sK8i8Gl+izeytV7xEt+aT3fuIsFBXCXUe7PzB0nmnUeB8opfs4gjMByNtj/BBlRiyTMy6rTdxZiOZ+x7oPXInfB6ehUB4pSZ0njFKpfa6bLIMwZkOAQAHD7pOncfKL5TzgtIUkuCHENTF0trRT5CzKUUqHZJ1G0N5VU42UINxLDhM2/nhFbqKBcsuHF7dNvr4RSqVkVTUMaKly3fIX8vB4kNTxTaEZM7n4A6RtSpwD8eQjVjlGPLT7G2WV+nyjISfipv6vIfaMjPxI381fYLhnsmUrQsz1OkhV7ux/aHmKSLkhi+vCJUTeFolnutNteMBK8WHdeS0VudKIVzEMqCpfkoaj+bR1OkHKEnYa8T/PSFq5CkEG/WKOGidcMsZyzAx1/mkAzsLV8pB62MDS679QIPEaftBcnERssd/wC8T3hVFOPO56Bl0S0hyk9zH0jujrii2o4Q1lVAOvjtEVVhyVXFj5eETXg+iqPkJ/2O5NYhWhY8DYxO0IaiiWnZxxF43TVy07uOBiWsTRQmn0PTGRBS1aV8jwP04wRCmtHGCNmNwJUVyUFtTy2jkvo4JMYBENNVJXpY8Dr/AFE8Y1o05gKfKLH/ADKu245nhtswg4CIahIUMpvt0f6xxjKvUTlKzqDEglQJLD8tJAASAx+JwHNj1hdX0RoVomS1AylfCSPhL3SobJ/Sr5XY2aLJWoK2QhAy3ZrAuCluRIUq+zncQIqlTOUBO7aFSgb2AKlKIKeBypcHkeMUTWuRWuQTEMbQtEiY7FM4BQOodKvLnzhunGpaUpExacyRZgrtEBgWa3TbjHn9TSZPy12cPKWbZkh2ufDuHAQRQzMiCliToLG/KKECOKHDgBImS5YS0yWpw1hnDlzCnF5RFRN5LX/3GLrRyUpp0oZamSHZO+p84qWNYvKUsrUFIWLLzJP5jWzJyuMxa4LX3g6qWwImkmmS4cMkiYv5mLdAPqVeUVH8UUl9VH+OYf1ePDIsBOU6AasnRidy+v8AqOwisSpRKr9SYEP0Tqq5hsSpuCbDyj0z/C3F1LSuRMWVFIzoCj2gHZWtylynjcnlFFw2nQbrsHbubzi1ewFKJdZmC0qQZa0ggtcqSwIN3+0cZv0enNHCkRJGiY1PRznYOURpaAdhEq4jjdmeKI/dp4CNR2Y1HbZvihDJMTJ6+UQIESg9IcSHS0PEfuBxIHjEoTyjBBJgtA4wkG+3KIZmHAQ2SLOD6xxMJLA6RqpmOEV+TOMokM6eG/dzhtTVbh0lx6faI66ku3HTlvClSSCSm12guKB5lljTUg62jifQpXdmPEfXjCdFaofEHg+lrAfhV3ftC6xpjIyNPgEqaNSLs44j+WjdPiC075hz+8N0VIOtvSOJmHoVcD/b9olvAWR8jfYvnYmohgyemsRSaNa7gMOdnhojD0JuQ/WJDVDYR0YDr+Ql0IiFIVwUIeUdQFpfcaiI8Rpc6cyfiHmIUSJxQpx/cJy4x0X5rZY2iFMq19bdHEdU84LDj+okPKJWgxROlusgqYt3ZerhgARfUvAaaXMFK+MlWQLLMkE5OwOTlhsw5w5VTjNmULvpxe2/II8IBNM0sIcZUqD7ZiVaW0sT3wyXoXSBcVlS1y0e9Q4lqCVJ/UhyglJG2ZOmtuYhhhGHSJKfyU5Qq9yok96yTAdfLGYKLhSUBSRsV5ypQ6ktDKTKCcwTZCmKRsCdhwB+8dT/AInT2FxWfbPBpcyVnCQF5glwP1lnLa3I7nizJ5BoUY9WJCcm6e0eCQAd+MDj35B1rR5hj0tCZykp0SAD1P7N4xAiXlCQ1zc9+g8G8Y0VmYVK3Wo9zlz4Ap8IkqsOVLAKg2Z2Ifbr1i4QMcRmomoBloKDLDKA+ZP6jYOrR4sH+HOCInieuaHAyoQXZSVfEopOxAy+J2hH7J4eqcuZ2solylrJYNdgx6gq8DHpmDUsqlp0iWtwSFKKlBiVM7sGDONOAjTEvRNQVM4JUlWVXu1FKlEnMw0JSBezHXjvBsurOZKSEnMCUqSpwptWcd+sJ6OaE51lRyTc2dZFkLCiATwQQ45ML3hoZLpCnSk6p4BRLli9wXI6RxwYmYDGlRBRqVcFWYD5mT6pN/8AaInMcaQmMjsiMjjSspXE8tcLRVoV8MyUeXvAfNomlTRsodygfrDZuWS1jqRklUbBgdBiRMGAGJnBriO5YSYAe8SJXwgWgkwxZG474FnUqVCN+8jAY5cGvkFqcNvbSFUyjULsecWMLaJQAoX8IPzaA/Gn0VRFWtGtxwP3gtOJJa7jzhxPohsIWrwsFWkEqTAc0iL8cjme77xqXXgliGHH7wSnCho0QVtAw0Zt+MamjHsZ01Q1jp6ftA+I0TutHUjjzELaSqy9lemx4ftDWTUZeYhd41Q3HlcsVyagoLj+4YoxdO6VDwP1jqopETLgsrf9xAS8MXtlPex84ivC99F85opDSVWIXYKvwNo6mBIZLgEkEB7ki9uOkIJkhSdQR/OMaE9WmZXiYS8YfD6Gk6VmuDoXcXIKQCD1f/ujqhCkggkMCpJAD5WJI3+G9uvgBRqUpep4lzsPrByUEKUsOHBUerksR0bxjnwtANaYfKNh/ceb+1kubLM1RPxDKoPqCdRx1flHo0sx5z7d1bzEJ1GbMrmAWbzjcHbNvor9EoPLB0D6c1E+jQx9oawrmqSfhQ6UjoznvIhelJDh9Oy9newLQXVqGdae1mSWBdgRs4bXTlFQn2Wr/D+h/KmLLstaUlm7SWymx1AVMB42ixJlpT7pSkv7tTWDdognfi9tB2TxjXsZICKWnQT2mWsjQ9tRUm2ujX5QaZjKWFF8zWscqlZQRfZ1JPG+hjjiTD1hKb2Nkkt2ToA42017uQjqMFAVnknIrdI+FRHD/wBM9Lct4JkSwCSx7djdxo+m1i/V9zcfD5Sky5bLJsPi7VxY6nXXQjfWNMNUdQqYgKlKvuZiBnbqlh4iJzNIfNMBYOUsEqA3Ntg/DvjmZSZMhlj4QEgcUuGD2sNn4XeOitM23zA94Z3t4gi/DR4w0JStvlI8PvGRGlCxYKDDR0knvOa8ZGGnk/sxh34pMwqUE5VAMA72BJIfnDzDMITLmJWFpU2ZmSz2I49YGo6jPLQogOw2GrXL7mChVOz326DlDpx87J7zeh2J4uYklTswcafvCNNSztoYmp6rKn06w3QnyHYiRJhPTYoSWUH5jaDDXAXZR7v3gWgkw+OxC1WJJ287fSNnEh3xmmaqQxEdAtCgYwHbK3nHQxYbiM8WF5yOjNcMXjUvWAE1qDofvE6KwOwMZproLafYekAkRzUyAQQYjl1QiX34JvAptBNJldxSjZ7X2MASqxUuzOH04Rb5yQUnQ7QkqMN4X5Q+LT7JrxtdEUuuQfmyngbQYipPEGFMzDXsUno0QGhUgukkdDB+Mv2B5UiyCq4jwjapSFjQehiuya2YlgrtDwPdDeTMLFaQ4GvLlaF3jSGRkYHVSDLV5gxNLxdLsWzbh99RbZwYjr8TQtBdKgRcfC/PfSKHjOHqXNVMlHNmbSxFgN7ERDeNeR6E5Nzz2XurxpkFwlNrnNYDwjzqpqPfz1L+UNle3+nzdUQLw2ebLCmHF1eAG8SJoVpRmykB1AD5nCQcxDXGg7xGzKXQLrZtSGDgu5s+97no4HjE1P22GrlnbtJ/bZi8BrmLC0pW7dm99wCCD0Ih7gOFGZ21JypZkvYqVu3J2D8SIYltgU9LZesOmpKO0nMEI7IIsw0bY6APyMM0UgyZV67kcSz2LghybF9oqOF1RCCFOWBSpmd2a4J1HEXbYwxmYwwSxKgO0le6gxcKB3Dn63uWuG3oTORJcj5Lg3Y3cHR+J1Z/DWOhPSc1wC/mw/uKYrFlksVNw4ENr5m0ditWb3tYWMGsNa2C/kLei7CZpd9IAloBUvUA2s3ynKVDm4uNwzxX6XFVg3cjhvDCRiCVLF+Ibrc36iAcMJZUw5VWtPZMla2tmTkY8D2i/j5xkTpnWjIVods88w4flI/0j0ESnSMjIqRFXbOgfSOwbRkZGgmiPWOpazxMZGRxwSDaNAxkZHGs4SbxIqMjI4wkpPiHWGdV8AO76+MZGQFdjJ6IpazxMd5y+p8Y1GRzNQwlKLC5jazGRkB7D9Essx1OSMukZGRpj6K/iEOKK05YFh7tEZGQ99P/AK/8Ez3/AL+xLR9pac13N3v8qeMBhAzaD+GNRkQ5ey7H0RVQ1gNR+LkEgcgReMjITh9mUQzj2Ef/ABD0P2EHLshLWcF+fwxkZDl2DXR3LUSovuA/NwfsI4pjbvV/+oyMi/4/ZFn6RP7se9mWFpaWtpc6cNT4wfM+XoPUxuMh6/sT11/v6I8YDJca9m/cYWIN/wCcYyMhT/qOXY/kKOURkZGRM+yldH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AutoShape 14" descr="data:image/jpeg;base64,/9j/4AAQSkZJRgABAQAAAQABAAD/2wCEAAkGBxQTEhQUExQWFhUXGBgXFxgXFxgYGBcYFxcYHBgfGhkYHCggGholHxgWITEhJSkrLi4uFx8zODMsNygtLisBCgoKDg0OGxAQGywkHyQsLCwsLCwsLCwsLCwsLCwsLCwsLCwsLCwsLCwsLCwsLCwsLCwsLCwsLCwsLCwsLCwsLP/AABEIAMIBAwMBIgACEQEDEQH/xAAbAAACAgMBAAAAAAAAAAAAAAAEBQMGAAECB//EAEIQAAECBAQDBQYGAAQEBwEAAAECEQADBCEFEjFBUWFxIoGRobEGEzJCwdEUI1Lh8PEHYnKSM4KisiRDU2Nzo8IV/8QAGQEAAwEBAQAAAAAAAAAAAAAAAgMEAQAF/8QAKBEAAwACAgICAgICAwEAAAAAAAECAxEhMRJBBFETYSIyFPBCcdEj/9oADAMBAAIRAxEAPwCuYrPUsygrcZ2G2YskNxGX/qjiX2VpCr2Pnt1sIkr5/v5hXcMwS3AXDuNYNwOjSpYzuoDjo5jnj44MnIibGJyhThgQCcqnF2YtoeLD+4W4aopmIAca6d33hxjKMtOqWdQoJB4M6gfBPnFboKkrmy0kgEmxGuhHHi0diS8WDk/sX2TKStDqSCX9Y0cPRwaJqOUoJAUQdwRZxs44/eJlJiTK0q1I2FtcgP4IcTaOZmHJIa46QcoRuVLveBTpheEoWS8JQC5v1EEGmGwgmYptrRKJcFTpdg6lgBpo5EprBoYCVziJC0lCVgWIfmzgad7xsW2Y8YjxGg+YDqPqITzqQLHAjSLvNl7RXcQp/dqJGh8tIpx5d8C6krc2mUnZxElAAVd31hsoFUc/h2Ol4fEyqTXAurbTTJEpjRFo7BjmYpi0Y+wTTNGIAjCp9IMpqNJutQSODh4xtIKU30S0qihKgALByTbUaDjpyiGukqIUVEdkGwLB3YB/OO61VKkHtEka5HUfEdIr1XPS2ZFPMWDcEk320AMTaqmWzUSkHKmSUFkKclXUMUi5Ojg2iQrSTlBD8AQT5RXabEFKmpR7tKATdLF2bcq8bNpFiCW0EOiWlyTZqTfB0mOVJjoAxp3/AKgxOzJcu4iw0ksIlvub/aE1NJcjV4d0RCkZNxHS15hafhwAVSiS2vXc/YQXhWHgHtAW8/2iCtkEX33gvCKwaGHtcCJ1vkZKTA0yUdePHRoLmiFWMVolS0rsTxNgbXv6QkqIp1XlJGVVuAJ82vGQjUmbN/MAlHN/nKdLaZuUZA7RwvkysiQG6w0wq8xI4kCBkl4LoJgEwEltWJ0h74RMnuhhPSJ0mbmQpJCXOYEXAe3g3fHneCynq5Q/91vBUel4zXJTSzVO7IUH0cqDJGvEiKJ7EyAusQT8oWvvuPqIkT8dlfbR6bLFh0jSolEY0efT29lK4B1k7a7dYglzWJBsrQ/zaDJiHs7E6NrEc3DipJGcoUfmShyOjvFGFN8C8miBFQFTBL1IGYj9IL5X6sfCDWgHC8Al0wWoTCpSiMxV8RZ2fo5hhtA/IWmkdj6AJxUFkpuSgt1SbjzHhAEurDHKCXSAkc28mv4Q5UAosGzC/McDFZpZFcFj/wAIgHdfvUlIfUsC59YPEm56NbSH0lnL3ICQTz19CPGJVywoMQIkltcDYseu7xtSgLmwhNN+RuloAVhaOHhES8KGxjdRXKKmRp0uY4T7137T9fpD5/K+mC5j2QLwlXKNjB1coI/HLFiB3ho5k1RSpySX8/GC88iB/FJxIwMDU+EZilCkSVpSA5DX1bdubP4wYrEktYF+bQNPq84Ayh4FZLfZqxJAtJSoWGSBlYOBu9m8SB4xZqbB5aEgNpwsO4cICTThOYJF8oNhulQUe8w+lqCgCNDeLNeKJ0/J8iavw6XbOkEOwUwdJP8ANoU1+ElFw5TFkxeW8tXj4RkxAMoHVg/dGvlGdMpxlNYhvWNqpxZoe+5CiqWu+VilW+U6QukoKJuUHdusJtOOfQ2fHIuFpnVDSmxvBlVREDOj4hrzg9KYkiR5H5bQ2J0hcgCYl9x6wnnSTLWCNPSHcxXu5j/Ktu4/z1jjEadx19Y9PDk85Is2PxYRSKzJY6sGP83hPjSHUmWyiUfmnLq3aAyje58I7wmblUQdYkxKWVLlEKyKDscrqZrpIJ7Q6R1yFiraK+KWnX2lrShR1TwPNmvubamMjla0EkqllSnuSoBzuWa0ZCRp3VYJNK88pYIAbK7MQLuNDBNDQLJAmJS/zXsOHF4LwOsSoKCVBV3tysfpENbjBTOXKlyyqawyjY9kFzyufCETkvbkZUT2Se0lN7+X7t1ABSVEgA/AXAIJG/pFf9maOdImlZlIOqSQsuxIJLEcoudDMWpP5iQk2tvze5HnBTQlZPFOQ/Hb2RSalKrXicRgjCprwje+gwmlRZ+IcdBp9++DQOAgGdUe7lpDdoskDbMWHhDB49JLxWibe2cM9iOXlCqckIURs2ZP+ncdx8lCGcw6dT6GFeNLa4b8sAkcULzBQ8ge6OqFa0zvLXIt9m6oqnzHAdScw6Ai3mIs6Y89ROVJmImpclLuB8yTZQ57GH6vbOSpP5YUVNoUkMempg9a6AmuOQVVZkqJ1tVKDc3/AJ4xs55x5eQhHLplzVJQSXWVLWoC4BuQOf2hjT04plo92pfu1jKoLDMrKpQL6P2SOI74B45dIKbalsYVoEiX2XKzZ20sSTyForc/EVguJhHUw8ViyEl1fB8xPA274qtRUS1rVkmdgfCVILtwN9tNIPLPi+DMNeabZcsJxEzJSVKAJvcciRBU8S1tm6P/AFFYwqU0sZFhbOCUnQu7HgWIgz8Ssb+LQ+ZTlbJqtzT0OE0Uobk+P0EbGRJdCA/EwoOIL4DzjhVWtXLprGrFK9GPNT9jVOICWsPd3foYZUmIJSfdh1DYpuwP2iqIku5P7xZsFlpQASbq0a7sH9LxmRJLbNxOm9IaVJGUvAsmb/4Z+CfQRFitalKDfW3iH9DHFOke5CX+PXvLQtdDqfJrEJasyVD4ggE87gEdIXYlKIUFjQsX4GDsbq8i0NuCD03jmlmBilWlwOh2janznRk3+O9msJn5ncurW/CGAMIKukVLuCW0fcdYZYZUhSQnRQs3Eco83JDllyaa2gqagKBSRYwJTKzJKDqm32g3MHbdngGT/wAZbcPO0N+NTVaF5p3LFtQjLMSePr/Gg3Ffd+5HvFKBsUhIBOZJBBDjXbviDEjcHgqCqqUiZK7YcMyGzdlbMLj1No9DJyiHFxRVTimXslLkbhTA9wNoyBVyXJdlHcu794SX8YyEeb+x/ihtUYf7ohjY8gNIY0WGIsrcj+c4IrpGdFtRcQNhdWzIV3cuUIzy10NwtVP7GcunSNH8T94kaMjkmI2PR3tHSUOQOPpv5PEQMa/GhBJ4Czg33LHR4PDHlQF0pRvGJhzywlJXlOZQBALDru7Hug6jrETXyG41BDKS/EGAJV1pJ1Ny8FVdGhbKLpWNFJsod416RdtUkTrabDAL9HhH7R1qUSp2meZ+UgcXSA/ROZRievqZ8lClACaALWyqDDdrEdAIpilTJ8zOs34mwYvZPAa3gkZT+glCCkJzXB3DFuALaFonEqW2aOihUoISsFaCyykDQsbP/NIiqJQTlKLpUCQL2ILb7Pod4FVv2C1oik1YlzgSQnsn4iwudAe6H8/C1TcnaCEpctqSSABwaz+MVmViMtE0FaQBoCoOEkkAE78TtvHU+nnSZilJWoqPacl0rD6KTuPSN/5bCT/jpiz2tlKE9MkF2ANtyX4dIiw6kSrOGBA/3XHHZmJhgunnz1mpElgpk5bdnKGJB1uX8YXyZqhMmZWAdj3Bj/OcT5qpttluCZUpI4oaxdKpxoFZVjZaQxDjiyovKKZM9CZksghQcH6dRFIqkZhNN2L68QiWPU+UWL/DBM78z/0ef67fD5v3Q7DkaEfIwyw1eFKEF0WEEs7gHeLEmWHFomJaKHlfokWBexcmgShC7jQhzbxMIJ1TOUXze7uSEpZwCALku5bhDaqqxMURcJSzA2c6v4M0KsUUMpKdbD/cQB/UT3TbKolSit1XtGJhSFuoIUWIAuDuQD9HhhI9rZQZwpRGlj9S0VzGMDXTNmYpU+UjlsRsbwvlJvaDVNLQtwqeyw4v7QKnTEKCcoQ+u78W+8O5Fd2hd0qAPTshop7Q6wc5kM/wkj6/WDw23WmBnxpTtFwkzwoMq4MDTsKLuguOevjCZFUpBYaesMKfE/8AUPSG3iVdiMeeo6CZdPOSpxrxcHxeDZEv3YJJdSrk84DRij/OPD9oiXiA2OZXpATgUvYd/IdLRFiS3UlI216n+ecFz0LTLCVE5FEDsvfQMSwYXOp0GkawyiUVZ1XvDDF6MqAUkA5b3JABSCQpk3N9Q9xG2/R2KdvZQK6mnomKSpQcHZRHoGfjzjIc1apBWoqWkEnM3u1Fs1/1c43E5Tod0k7MnnvyMBYnTscwFjr1498TVCcikrG5ZXN4MMbjpZYAr/5VtAWHVhPZVrsePWGQhDOSZcy3Fx0P8aHqFOx2MQ5I0ytPa2jYgNdOTMJOjMBs278/tBjRxPmhCSo7Dx4R0Np8GPWuRF7QTM6wkE9i9v1H7D1MKjT6OVP1VY8u+CSskl9y59Y6WdS8etGNRKR5d5HT2AqQtiM6xfTMbgjrE8gFSClhnRly7KUhlAam90lIA4DjG0F78YPxWWmRLkzSO0hwrjkmfGAdiDlIPLmYTnanWux2Hdb30ZiVeVSgUKbQpKSRmHA3/SQevSEtJiyu1KAdKhpzbUvpdjaI6yclKB7n4FpdIzZik3zC/aPHT4lFneBKJbFUtLe8Kvdku5fM2mwZy3WFSkp0Na3W2bnpdLJQvKdAxXbYA34HhobRNg9RUqXKkhJy6ArT8KbZmVZxpa+0GzqPKCyjYaWF9E7b68rQRhyvcTCpSxlyKykuwV3cki7cIY+tnLvQb7S42KdAkSLzSGtfKG1PPeKfhtLMyk6gl37Tli5DtvxjjHFg1M1TWUczWVqAeN0nUEbNDXBMTRKQ0wgC7BIKj3kEt0hFTtaKcdJPYpr6tbFJzJL6EcSks4SGsHve3fF8/wAO65JlmUzLT2hwUCfUWipYtMlT7y1jOLBJdDh3F1JCX5PBXsXUlNVKTlIUSUqHIgu47nhkSkhWSm2eozVMCQCTwGphVXTphSrMkpDXJKWA30PqT0hpMnAAklgA5PKEGMVJmslJISSA3F/29d4IBidWJFReUnQjMpWhJLcOtzeA53vZpCCyQGIZgDwFzdi/gYaIpmASA3wgtpdCUjzmg/8ALHUxHbQvQOoGydFdtIc6B1TBbhHaMVPoU4rQTZ6koWoAvYsSOyD3aFXhFZqKJctRSoMoeYOhHIx6JnCphIDsGfss7iwLO+gZz8YhD7WUVhMBdjdh8pAAvwAEv/eqOaNl6eitzR2R3RYPZeUCVgh7JV5kfaK+Gyq6PFh9jVn3pYi8suToGUmBmvF7YVz5TosaaU7J9BHa6MkXAPVjBSE5r+8J6MAPKMQhRDpmOOYBHk0H/mSI/wAR/YvVh4/R4ftEX/8AOGqSQfGGxWofEl+afsY2mYhXXwMOnPNdMXWCp9CSWZksuNnuPsYcU2K50gDKVG19D3RqbS8D4wBU013DpVBtKgJdQ9oBq8FK1qUqS6ibn80eiwPARkTGonCznzjIV+B/Y3/J/RNKmGapNmSm55mCJ83tDlHJnhIZAbygD8UCvKL8+cbgxKFoHNl82H4lJdOYbehjWFT3GQ7XHT+esTUqnSx6HpAFDaaBzI9Ym+THsq+Ne50OQYXY6vspHE37v7hiIUY8S6O/6Qj4y3kQWd6xsUhMTVFEoSws6E3HLaOUByB3eMP8TSPdL6ekXZsrhyvskxY1Sb+itpU2moLxJ7eTs1GCLZikjizOR/OERJEL/bCafw8kbOU9CCfow74HPPMsLBXaEvsNSqm1ct3KUOsvcBgW828YfTqQy8TLNlUlcy/+j7mN/wCFtOQmevYlCQemYn1HjHdNN97X1K9kSVgX5oSG2+V+/nCFt5NfopfEh6AgSwpTMw1cnQN5Ed5MCzKFKwUiwKR53uO6JJU4rlhAAKbaK2Hnw0iP8YUkuDc3O2m7f1FAkQY1TZFIGwTlG+h4nqB3CBkI8ILxudnUgu4AVozajhA1OgqKUpuVEADiSbCFX2Ox9DL2ew38RPTLbs6r5IBcvzJYCPQESKWmJVLloQttQL32c6aQKmSijkBCGCy2dW6i1z02EJZqlTFZdeH1h2LFvlk+bNp6Q8VXe9zAWQGckt0HefTnA9LWCYsIToFJZRYBRCgVNubb/wBnKKUAFyjqUFXUqSpMB4UpjLW9gQ7ZbJOrkWSnfiS0ZfZsdcjNSWDDUpB70hKgP/rMET6UTUKBsC4dtA+ZB7vqY2pLKJJPZZ7ObEsWFykhREcJq3H5egLfKQeWrHo6TAhAlLOMsqSr4kjcjb5iz5UbjdVoH9o2/DzHsMrgf5k/D/3J/wBsF1kj3iWdlJIKS5YjgeLXYnQ8wYr2L1xMsylJAJygAcikm521D7npGb0glLb4KxTrdxyO+8O/ZJK1LOUEgJIJ21TrBYwQAlAActlU2uYApbrYd5iy01UfdoJIByh+osdecLxucjcjsqrFKpnAoJnId8ce4mo0f/lOvdBf4s/qB8I7FSdx4Q9/HRMvlMgpsSOi7894YKQlYcgHgf3gSfJTMDiyuP3gamnLlkpA7jx5RJlwueinHkVrgPNOofAruVceMR++B7KxlPPTuMEzJgSHUQPvy4wJNxCWQxBPd94zHmuf2ZeKaNmmOxjIkowcgcn9nt5RqLlb+iJwk9bK1PlzSHU7b7RBS/8AET1+kWvEpQMtWgir0v8AxQOvpDoryQm58XosFCNYDou1OcaOT6wZKLS1EcD6QPg3xK6fX+ok+Uy34q4bGohZjkvspVwLeI/aGkKMSxKQpCkidKzBrZ0u4PB+sR4G1kTHZluGhVK1D8R6xaJ0rMCk3BBEVKTNCicqknoQYtNTVpSlyoAlJKQ4csNhvqPGKvmLbnRN8bhPZWEmFvtuAmnpwSxJmKbS1tfEQwTpFU9q1zPeTZc1ZWtM1k8BLUAQw2Fx3w7N2kBg9stvs3PTTYYJpIdWdQ/zLKilHomE/sfM/PqA7jIBmLD5vqYdpwpc2gky2I/LlqZgCFMFXe7v9YrlDUroxOSmV25jDOTYM/ykMddzEs+2uyqvoe1GEpJCwshWZSrHbgG2ZvCA6ufOlZitIWlN3ZjtoU8ydbxHguKBRmGbJkgIlqW6EMpZSxZIJyuRm8ojmYgKlR91IlgZWzzMlh6ZvFmh09Cq7/Rv2gowEiYlyAWL8FaHxt3xF7MTAmolqVokk97W87wfVIX7n3YBVmAGZixA3BDvsYr+HTWUk8DBZElSOxU3LLpVVBWoqOmwg/CaWwJ1NzyH89YBTRrJGawGtx9IeySEoKuXppFNPSI5W2bqkMlMxHyKyn/SXB8FF/GFdaCgAjL7pTFJUoJSlRuxGpYsR0h/SACUEqDhu0/O5fxhWujmJChIyzZZfsKIJB4Xsod/3iNV5FznxA5k0MlRckWCsxdTMCprEOb2Ul+cRIx1tUnhdRU9wDlJ7WjHKp+towYdUK7PuzLG6lkZUgF7lyToG1a8V04dNImKV8iUKsCLrYBn5EuGDM0dVKezYh0+A+rxgzAQkkE2O+rAgPz67cIgl0ailJIYK7SeWXskeSTB9JQJQolQ+FCPEoBVHWIVPu6dagwVLWoJ0N1nLodbh4lyW74RdgxrH/JkyqoKCEpQpa0AoUUkBNi6RmJ1Dlx52MECQqarKAUknMApmDjtXS9ifpGsGZKUDlqbw8omMxKgNMwPJ0v9IPHPi00Jy5PNNPoVrwCYNn74HXRrlaEsP5cRdhCzGwMj7/eL5yNs86sKS2hPSVOYBWhFjBlTTiYAXY/SFuHCx6/QQbik0pytodebcxG5tJcg4NuuCNNEl2VMfZv4YJTQoGznmX/aBhiCcmXJ3bRItahJfdvIn7RLjpPf8SvJNLXPZKquQC2byJ+kZC2TWlIAypLcQYyB/Nf0F+CRlPOeSpiGKbEm3j3NFTp3TMD8fUWh7gE+WtGXM6iLoKwpufJ4W4tJ/MLcbNyizCyLPPTHNGsEFJ/sbwvlkypl+nURFRVb8lDzhvlTNTfXzHSAz4vLkP4+bx4YFX1avdqImJCCCkllBScwYXFgf82mkeezvZ1O00W3cEegMX0hUpV7+ihBdPIp1/8AlSwrhkSD6XiJV+PtFlQ65lnm49nZ2iU5hxBBHhFj9p8MM1Msy1kKloEvkpI3bVKtdjryi1LppMtrJRyFteQiRFKkhwbajQiBebb3ozwejzLDcJqM6e2pISoH4lBxmDsx4Pq0XPFsHExRUtWcKdgZZcDg6Q++94Pn4RmL51JPcR4MPWJaehWm3vSeqQY15d8oxQ/YkRjU2WAge7ZIyhJStNkhoKoK0VDibKQG3BJP+3L9YdzadKviSk9QDGSKdCXypCX1YAO3SFvJLXXIal/Yvq8AkrT8AfUMSHbiYDTgVML9oH9JU1+8aRYo4XLBsQ45xuPM5/Z14lRQvaujQoS2KgUOE5VWyqZxoOA49IqjTRYBL9R6kx7DNoEEMzengbQOjBpTupIUejDwENfyE+QZxOemSYeZa0JKSFMACxe7XdjHYPvFMPgT/wBRG3QRyjDJY+FOXixIfrG56khOQBrFhcW30v4wN/JdLSMnCpexT7UVwEyRJX/w1klYc3YhKQW+V1abtwBiSn9n5CJhUiWkZmI1tscp1F20/VyhDjgKhmQBmQPfKF2yuyUpJ4ALV3Hg0E4ljk1ctIpzlVZ9CRa4c2GuvKDxrS0a3vktH48IAkTCHXZIUXKkj4gdT8L67hnuIU4rMeSclzNmqU4L2SHPgTC2kwASck2cornzFpSComxOp4kgA6/tBlfgxRMBlFhMISUj4T2S5LcYzLDpDMNqa2ax6c08p2BSktqdvrCL2yquxJQn5h7xXFyGDjrnPhG5WPfiKpCcgzLmoTnckZRMBBCW1YC7wtxxzOUDcpZAv+js8Lix8Y6MbVc/sK8i8Gl+izeytV7xEt+aT3fuIsFBXCXUe7PzB0nmnUeB8opfs4gjMByNtj/BBlRiyTMy6rTdxZiOZ+x7oPXInfB6ehUB4pSZ0njFKpfa6bLIMwZkOAQAHD7pOncfKL5TzgtIUkuCHENTF0trRT5CzKUUqHZJ1G0N5VU42UINxLDhM2/nhFbqKBcsuHF7dNvr4RSqVkVTUMaKly3fIX8vB4kNTxTaEZM7n4A6RtSpwD8eQjVjlGPLT7G2WV+nyjISfipv6vIfaMjPxI381fYLhnsmUrQsz1OkhV7ux/aHmKSLkhi+vCJUTeFolnutNteMBK8WHdeS0VudKIVzEMqCpfkoaj+bR1OkHKEnYa8T/PSFq5CkEG/WKOGidcMsZyzAx1/mkAzsLV8pB62MDS679QIPEaftBcnERssd/wC8T3hVFOPO56Bl0S0hyk9zH0jujrii2o4Q1lVAOvjtEVVhyVXFj5eETXg+iqPkJ/2O5NYhWhY8DYxO0IaiiWnZxxF43TVy07uOBiWsTRQmn0PTGRBS1aV8jwP04wRCmtHGCNmNwJUVyUFtTy2jkvo4JMYBENNVJXpY8Dr/AFE8Y1o05gKfKLH/ADKu245nhtswg4CIahIUMpvt0f6xxjKvUTlKzqDEglQJLD8tJAASAx+JwHNj1hdX0RoVomS1AylfCSPhL3SobJ/Sr5XY2aLJWoK2QhAy3ZrAuCluRIUq+zncQIqlTOUBO7aFSgb2AKlKIKeBypcHkeMUTWuRWuQTEMbQtEiY7FM4BQOodKvLnzhunGpaUpExacyRZgrtEBgWa3TbjHn9TSZPy12cPKWbZkh2ufDuHAQRQzMiCliToLG/KKECOKHDgBImS5YS0yWpw1hnDlzCnF5RFRN5LX/3GLrRyUpp0oZamSHZO+p84qWNYvKUsrUFIWLLzJP5jWzJyuMxa4LX3g6qWwImkmmS4cMkiYv5mLdAPqVeUVH8UUl9VH+OYf1ePDIsBOU6AasnRidy+v8AqOwisSpRKr9SYEP0Tqq5hsSpuCbDyj0z/C3F1LSuRMWVFIzoCj2gHZWtylynjcnlFFw2nQbrsHbubzi1ewFKJdZmC0qQZa0ggtcqSwIN3+0cZv0enNHCkRJGiY1PRznYOURpaAdhEq4jjdmeKI/dp4CNR2Y1HbZvihDJMTJ6+UQIESg9IcSHS0PEfuBxIHjEoTyjBBJgtA4wkG+3KIZmHAQ2SLOD6xxMJLA6RqpmOEV+TOMokM6eG/dzhtTVbh0lx6faI66ku3HTlvClSSCSm12guKB5lljTUg62jifQpXdmPEfXjCdFaofEHg+lrAfhV3ftC6xpjIyNPgEqaNSLs44j+WjdPiC075hz+8N0VIOtvSOJmHoVcD/b9olvAWR8jfYvnYmohgyemsRSaNa7gMOdnhojD0JuQ/WJDVDYR0YDr+Ql0IiFIVwUIeUdQFpfcaiI8Rpc6cyfiHmIUSJxQpx/cJy4x0X5rZY2iFMq19bdHEdU84LDj+okPKJWgxROlusgqYt3ZerhgARfUvAaaXMFK+MlWQLLMkE5OwOTlhsw5w5VTjNmULvpxe2/II8IBNM0sIcZUqD7ZiVaW0sT3wyXoXSBcVlS1y0e9Q4lqCVJ/UhyglJG2ZOmtuYhhhGHSJKfyU5Qq9yok96yTAdfLGYKLhSUBSRsV5ypQ6ktDKTKCcwTZCmKRsCdhwB+8dT/AInT2FxWfbPBpcyVnCQF5glwP1lnLa3I7nizJ5BoUY9WJCcm6e0eCQAd+MDj35B1rR5hj0tCZykp0SAD1P7N4xAiXlCQ1zc9+g8G8Y0VmYVK3Wo9zlz4Ap8IkqsOVLAKg2Z2Ifbr1i4QMcRmomoBloKDLDKA+ZP6jYOrR4sH+HOCInieuaHAyoQXZSVfEopOxAy+J2hH7J4eqcuZ2solylrJYNdgx6gq8DHpmDUsqlp0iWtwSFKKlBiVM7sGDONOAjTEvRNQVM4JUlWVXu1FKlEnMw0JSBezHXjvBsurOZKSEnMCUqSpwptWcd+sJ6OaE51lRyTc2dZFkLCiATwQQ45ML3hoZLpCnSk6p4BRLli9wXI6RxwYmYDGlRBRqVcFWYD5mT6pN/8AaInMcaQmMjsiMjjSspXE8tcLRVoV8MyUeXvAfNomlTRsodygfrDZuWS1jqRklUbBgdBiRMGAGJnBriO5YSYAe8SJXwgWgkwxZG474FnUqVCN+8jAY5cGvkFqcNvbSFUyjULsecWMLaJQAoX8IPzaA/Gn0VRFWtGtxwP3gtOJJa7jzhxPohsIWrwsFWkEqTAc0iL8cjme77xqXXgliGHH7wSnCho0QVtAw0Zt+MamjHsZ01Q1jp6ftA+I0TutHUjjzELaSqy9lemx4ftDWTUZeYhd41Q3HlcsVyagoLj+4YoxdO6VDwP1jqopETLgsrf9xAS8MXtlPex84ivC99F85opDSVWIXYKvwNo6mBIZLgEkEB7ki9uOkIJkhSdQR/OMaE9WmZXiYS8YfD6Gk6VmuDoXcXIKQCD1f/ujqhCkggkMCpJAD5WJI3+G9uvgBRqUpep4lzsPrByUEKUsOHBUerksR0bxjnwtANaYfKNh/ceb+1kubLM1RPxDKoPqCdRx1flHo0sx5z7d1bzEJ1GbMrmAWbzjcHbNvor9EoPLB0D6c1E+jQx9oawrmqSfhQ6UjoznvIhelJDh9Oy9newLQXVqGdae1mSWBdgRs4bXTlFQn2Wr/D+h/KmLLstaUlm7SWymx1AVMB42ixJlpT7pSkv7tTWDdognfi9tB2TxjXsZICKWnQT2mWsjQ9tRUm2ujX5QaZjKWFF8zWscqlZQRfZ1JPG+hjjiTD1hKb2Nkkt2ToA42017uQjqMFAVnknIrdI+FRHD/wBM9Lct4JkSwCSx7djdxo+m1i/V9zcfD5Sky5bLJsPi7VxY6nXXQjfWNMNUdQqYgKlKvuZiBnbqlh4iJzNIfNMBYOUsEqA3Ntg/DvjmZSZMhlj4QEgcUuGD2sNn4XeOitM23zA94Z3t4gi/DR4w0JStvlI8PvGRGlCxYKDDR0knvOa8ZGGnk/sxh34pMwqUE5VAMA72BJIfnDzDMITLmJWFpU2ZmSz2I49YGo6jPLQogOw2GrXL7mChVOz326DlDpx87J7zeh2J4uYklTswcafvCNNSztoYmp6rKn06w3QnyHYiRJhPTYoSWUH5jaDDXAXZR7v3gWgkw+OxC1WJJ287fSNnEh3xmmaqQxEdAtCgYwHbK3nHQxYbiM8WF5yOjNcMXjUvWAE1qDofvE6KwOwMZproLafYekAkRzUyAQQYjl1QiX34JvAptBNJldxSjZ7X2MASqxUuzOH04Rb5yQUnQ7QkqMN4X5Q+LT7JrxtdEUuuQfmyngbQYipPEGFMzDXsUno0QGhUgukkdDB+Mv2B5UiyCq4jwjapSFjQehiuya2YlgrtDwPdDeTMLFaQ4GvLlaF3jSGRkYHVSDLV5gxNLxdLsWzbh99RbZwYjr8TQtBdKgRcfC/PfSKHjOHqXNVMlHNmbSxFgN7ERDeNeR6E5Nzz2XurxpkFwlNrnNYDwjzqpqPfz1L+UNle3+nzdUQLw2ebLCmHF1eAG8SJoVpRmykB1AD5nCQcxDXGg7xGzKXQLrZtSGDgu5s+97no4HjE1P22GrlnbtJ/bZi8BrmLC0pW7dm99wCCD0Ih7gOFGZ21JypZkvYqVu3J2D8SIYltgU9LZesOmpKO0nMEI7IIsw0bY6APyMM0UgyZV67kcSz2LghybF9oqOF1RCCFOWBSpmd2a4J1HEXbYwxmYwwSxKgO0le6gxcKB3Dn63uWuG3oTORJcj5Lg3Y3cHR+J1Z/DWOhPSc1wC/mw/uKYrFlksVNw4ENr5m0ditWb3tYWMGsNa2C/kLei7CZpd9IAloBUvUA2s3ynKVDm4uNwzxX6XFVg3cjhvDCRiCVLF+Ibrc36iAcMJZUw5VWtPZMla2tmTkY8D2i/j5xkTpnWjIVods88w4flI/0j0ESnSMjIqRFXbOgfSOwbRkZGgmiPWOpazxMZGRxwSDaNAxkZHGs4SbxIqMjI4wkpPiHWGdV8AO76+MZGQFdjJ6IpazxMd5y+p8Y1GRzNQwlKLC5jazGRkB7D9Essx1OSMukZGRpj6K/iEOKK05YFh7tEZGQ99P/AK/8Ez3/AL+xLR9pac13N3v8qeMBhAzaD+GNRkQ5ey7H0RVQ1gNR+LkEgcgReMjITh9mUQzj2Ef/ABD0P2EHLshLWcF+fwxkZDl2DXR3LUSovuA/NwfsI4pjbvV/+oyMi/4/ZFn6RP7se9mWFpaWtpc6cNT4wfM+XoPUxuMh6/sT11/v6I8YDJca9m/cYWIN/wCcYyMhT/qOXY/kKOURkZGRM+yldH/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11" name="10 Grupo"/>
          <p:cNvGrpSpPr/>
          <p:nvPr/>
        </p:nvGrpSpPr>
        <p:grpSpPr>
          <a:xfrm>
            <a:off x="2847022" y="2743716"/>
            <a:ext cx="5703720" cy="3666803"/>
            <a:chOff x="307974" y="2932891"/>
            <a:chExt cx="5703720" cy="3666803"/>
          </a:xfrm>
        </p:grpSpPr>
        <p:pic>
          <p:nvPicPr>
            <p:cNvPr id="12307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4" y="3394402"/>
              <a:ext cx="5082591" cy="32052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04" name="Picture 16" descr="http://3.bp.blogspot.com/-w37vgL8IgQc/Tu3Wx7cQMwI/AAAAAAAAAoM/FQ6tVvta7LE/s1600/emigrant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777" y="2932891"/>
              <a:ext cx="2392917" cy="20843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uadroTexto 3"/>
          <p:cNvSpPr txBox="1"/>
          <p:nvPr/>
        </p:nvSpPr>
        <p:spPr>
          <a:xfrm>
            <a:off x="5406963" y="6410519"/>
            <a:ext cx="37129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Programa de Acción Específico. Vete Sano Regresa Sano. 2007-2012</a:t>
            </a: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26101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970670" y="319600"/>
            <a:ext cx="3068220" cy="49611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200" b="1" dirty="0" smtClean="0">
                <a:latin typeface="+mn-lt"/>
              </a:rPr>
              <a:t>Interculturalidad</a:t>
            </a:r>
          </a:p>
        </p:txBody>
      </p:sp>
      <p:sp>
        <p:nvSpPr>
          <p:cNvPr id="3" name="CuadroTexto 3"/>
          <p:cNvSpPr txBox="1"/>
          <p:nvPr/>
        </p:nvSpPr>
        <p:spPr>
          <a:xfrm>
            <a:off x="3247053" y="1357766"/>
            <a:ext cx="56959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Blip>
                <a:blip r:embed="rId2"/>
              </a:buBlip>
            </a:pPr>
            <a:r>
              <a:rPr lang="es-MX" sz="2600" b="1" dirty="0" smtClean="0"/>
              <a:t>Interacción comunicativa </a:t>
            </a:r>
            <a:r>
              <a:rPr lang="es-MX" sz="2600" dirty="0"/>
              <a:t>que se produce entre dos o más </a:t>
            </a:r>
            <a:r>
              <a:rPr lang="es-MX" sz="2600" b="1" dirty="0" smtClean="0"/>
              <a:t>grupos humanos </a:t>
            </a:r>
            <a:r>
              <a:rPr lang="es-MX" sz="2600" b="1" dirty="0"/>
              <a:t>de diferente cultura</a:t>
            </a:r>
            <a:r>
              <a:rPr lang="es-MX" sz="2600" dirty="0"/>
              <a:t>, que pueden ser </a:t>
            </a:r>
            <a:r>
              <a:rPr lang="es-MX" sz="2600" dirty="0" smtClean="0"/>
              <a:t>llamados </a:t>
            </a:r>
            <a:r>
              <a:rPr lang="pt-BR" sz="2600" b="1" dirty="0" smtClean="0"/>
              <a:t>etnias</a:t>
            </a:r>
            <a:r>
              <a:rPr lang="pt-BR" sz="2600" b="1" dirty="0"/>
              <a:t>, sociedades, culturas o </a:t>
            </a:r>
            <a:r>
              <a:rPr lang="pt-BR" sz="2600" b="1" dirty="0" smtClean="0"/>
              <a:t>comunidades</a:t>
            </a:r>
            <a:endParaRPr lang="es-MX" sz="2600" b="1" dirty="0">
              <a:latin typeface="Soberana Sans" panose="02000000000000000000" pitchFamily="50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5948" y="4348014"/>
            <a:ext cx="586191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Blip>
                <a:blip r:embed="rId2"/>
              </a:buBlip>
            </a:pPr>
            <a:r>
              <a:rPr lang="es-MX" sz="2600" dirty="0"/>
              <a:t>C</a:t>
            </a:r>
            <a:r>
              <a:rPr lang="es-MX" sz="2600" dirty="0" smtClean="0"/>
              <a:t>apacidad </a:t>
            </a:r>
            <a:r>
              <a:rPr lang="es-MX" sz="2600" dirty="0"/>
              <a:t>de </a:t>
            </a:r>
            <a:r>
              <a:rPr lang="es-MX" sz="2600" b="1" dirty="0"/>
              <a:t>actuar equilibradamente entre conocimientos, creencias y prácticas culturales </a:t>
            </a:r>
            <a:r>
              <a:rPr lang="es-MX" sz="2600" dirty="0"/>
              <a:t>diferentes, </a:t>
            </a:r>
            <a:r>
              <a:rPr lang="es-MX" sz="2600" b="1" dirty="0"/>
              <a:t>respecto a la salud y a la enfermedad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6495" y="3780866"/>
            <a:ext cx="5280205" cy="53790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800" b="1" dirty="0" smtClean="0">
                <a:latin typeface="+mn-lt"/>
              </a:rPr>
              <a:t>Interculturalidad en salud</a:t>
            </a:r>
          </a:p>
        </p:txBody>
      </p:sp>
      <p:pic>
        <p:nvPicPr>
          <p:cNvPr id="10244" name="Picture 4" descr="http://maternidadsinriesgos.org.mx/reuniones/1raReunionTecnica/Memoria/presentaciones_mesas/mesa_1/mesa_1-3/3-1-3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61" y="3780866"/>
            <a:ext cx="3176977" cy="2385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4"/>
          <p:cNvSpPr txBox="1"/>
          <p:nvPr/>
        </p:nvSpPr>
        <p:spPr>
          <a:xfrm>
            <a:off x="3361176" y="6292410"/>
            <a:ext cx="593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Fuente: OPS. Una visión de la salud intercultural para los pueblos indígenas de las Américas . 2008. Washington</a:t>
            </a:r>
            <a:endParaRPr lang="es-MX" sz="1000" dirty="0"/>
          </a:p>
        </p:txBody>
      </p:sp>
      <p:pic>
        <p:nvPicPr>
          <p:cNvPr id="10" name="Picture 2" descr="http://2.bp.blogspot.com/_3BbtgSn0UPs/Rqy-zK0LOtI/AAAAAAAAAuU/M_a2HW5LtjU/s320/Interculturalida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9" y="1334930"/>
            <a:ext cx="2967066" cy="1933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30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251926" y="1579714"/>
            <a:ext cx="8640147" cy="3847862"/>
          </a:xfrm>
          <a:prstGeom prst="round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es-ES_tradnl" sz="4400" b="1" dirty="0">
                <a:latin typeface="+mn-lt"/>
              </a:rPr>
              <a:t>La salud en todas las políticas </a:t>
            </a:r>
            <a:r>
              <a:rPr lang="es-ES_tradnl" sz="4400" dirty="0">
                <a:latin typeface="+mn-lt"/>
              </a:rPr>
              <a:t>se centra en la </a:t>
            </a:r>
            <a:r>
              <a:rPr lang="es-ES_tradnl" sz="4400" b="1" dirty="0">
                <a:latin typeface="+mn-lt"/>
              </a:rPr>
              <a:t>promoción de la salud </a:t>
            </a:r>
            <a:r>
              <a:rPr lang="es-ES_tradnl" sz="4400" dirty="0">
                <a:latin typeface="+mn-lt"/>
              </a:rPr>
              <a:t>y </a:t>
            </a:r>
            <a:r>
              <a:rPr lang="es-ES_tradnl" sz="4400" b="1" dirty="0">
                <a:latin typeface="+mn-lt"/>
              </a:rPr>
              <a:t>la equidad </a:t>
            </a:r>
            <a:r>
              <a:rPr lang="es-ES_tradnl" sz="4400" dirty="0">
                <a:latin typeface="+mn-lt"/>
              </a:rPr>
              <a:t>en materia de salud mediante una respuesta integrada de las políticas del gobierno. </a:t>
            </a:r>
            <a:endParaRPr lang="es-ES" alt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76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202327233"/>
              </p:ext>
            </p:extLst>
          </p:nvPr>
        </p:nvGraphicFramePr>
        <p:xfrm>
          <a:off x="1107440" y="1192014"/>
          <a:ext cx="5699760" cy="410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Hexágono"/>
          <p:cNvSpPr/>
          <p:nvPr/>
        </p:nvSpPr>
        <p:spPr>
          <a:xfrm>
            <a:off x="6930931" y="2521542"/>
            <a:ext cx="2041620" cy="1476192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i="1" dirty="0" smtClean="0">
                <a:solidFill>
                  <a:schemeClr val="tx1"/>
                </a:solidFill>
              </a:rPr>
              <a:t>EQUIDAD</a:t>
            </a:r>
            <a:endParaRPr lang="es-MX" sz="2400" b="1" i="1" dirty="0">
              <a:solidFill>
                <a:schemeClr val="tx1"/>
              </a:solidFill>
            </a:endParaRPr>
          </a:p>
        </p:txBody>
      </p:sp>
      <p:sp>
        <p:nvSpPr>
          <p:cNvPr id="8" name="7 Flecha izquierda y derecha"/>
          <p:cNvSpPr/>
          <p:nvPr/>
        </p:nvSpPr>
        <p:spPr>
          <a:xfrm>
            <a:off x="1274350" y="4947920"/>
            <a:ext cx="5618480" cy="1473200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i="1" cap="small" dirty="0" smtClean="0">
                <a:solidFill>
                  <a:prstClr val="black"/>
                </a:solidFill>
              </a:rPr>
              <a:t>Enfoque determinantes sociales</a:t>
            </a:r>
            <a:endParaRPr lang="es-MX" sz="2000" i="1" dirty="0"/>
          </a:p>
        </p:txBody>
      </p:sp>
      <p:sp>
        <p:nvSpPr>
          <p:cNvPr id="9" name="8 Rectángulo"/>
          <p:cNvSpPr/>
          <p:nvPr/>
        </p:nvSpPr>
        <p:spPr>
          <a:xfrm rot="16200000">
            <a:off x="-1519363" y="3330376"/>
            <a:ext cx="496798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b="1" i="1" cap="small" dirty="0">
                <a:solidFill>
                  <a:prstClr val="black"/>
                </a:solidFill>
              </a:rPr>
              <a:t>promoción de la salud </a:t>
            </a:r>
          </a:p>
        </p:txBody>
      </p:sp>
      <p:sp>
        <p:nvSpPr>
          <p:cNvPr id="10" name="9 Flecha a la derecha con bandas"/>
          <p:cNvSpPr/>
          <p:nvPr/>
        </p:nvSpPr>
        <p:spPr>
          <a:xfrm>
            <a:off x="5730240" y="2754868"/>
            <a:ext cx="1051560" cy="1009540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86"/>
          <p:cNvSpPr txBox="1"/>
          <p:nvPr/>
        </p:nvSpPr>
        <p:spPr>
          <a:xfrm>
            <a:off x="1634247" y="0"/>
            <a:ext cx="7338304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/>
              <a:t>P</a:t>
            </a:r>
            <a:r>
              <a:rPr lang="es-MX" sz="3200" b="1" dirty="0" smtClean="0"/>
              <a:t>romoción </a:t>
            </a:r>
            <a:r>
              <a:rPr lang="es-MX" sz="3200" b="1" dirty="0"/>
              <a:t>de la salud </a:t>
            </a:r>
            <a:r>
              <a:rPr lang="es-MX" sz="3200" b="1" dirty="0" smtClean="0"/>
              <a:t>y determinantes sociales</a:t>
            </a:r>
            <a:endParaRPr lang="es-MX" sz="3200" b="1" dirty="0"/>
          </a:p>
        </p:txBody>
      </p:sp>
      <p:sp>
        <p:nvSpPr>
          <p:cNvPr id="2" name="1 Rectángulo redondeado"/>
          <p:cNvSpPr/>
          <p:nvPr/>
        </p:nvSpPr>
        <p:spPr>
          <a:xfrm>
            <a:off x="7029450" y="5114925"/>
            <a:ext cx="1971675" cy="116205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 smtClean="0">
                <a:solidFill>
                  <a:schemeClr val="tx1"/>
                </a:solidFill>
              </a:rPr>
              <a:t>SALUD EN TODAS LAS POLÍTICA</a:t>
            </a:r>
            <a:endParaRPr lang="es-MX" b="1" i="1" dirty="0">
              <a:solidFill>
                <a:schemeClr val="tx1"/>
              </a:solidFill>
            </a:endParaRPr>
          </a:p>
        </p:txBody>
      </p:sp>
      <p:sp>
        <p:nvSpPr>
          <p:cNvPr id="12" name="11 Flecha a la derecha con bandas"/>
          <p:cNvSpPr/>
          <p:nvPr/>
        </p:nvSpPr>
        <p:spPr>
          <a:xfrm rot="5400000" flipH="1">
            <a:off x="7706626" y="4198396"/>
            <a:ext cx="728691" cy="850655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6831394" y="6403831"/>
            <a:ext cx="22406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Fuente: Elaboración Propia. Julio 2015</a:t>
            </a: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31436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197290" y="102134"/>
            <a:ext cx="5689601" cy="7626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_tradnl" sz="3200" b="1" dirty="0" smtClean="0">
                <a:latin typeface="+mn-lt"/>
              </a:rPr>
              <a:t>Artículo 115 constitucional</a:t>
            </a:r>
          </a:p>
          <a:p>
            <a:pPr algn="r"/>
            <a:r>
              <a:rPr lang="es-ES_tradnl" sz="3200" b="1" dirty="0" smtClean="0">
                <a:latin typeface="+mn-lt"/>
              </a:rPr>
              <a:t>Fracción II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49852" y="1423545"/>
            <a:ext cx="86442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/>
              <a:t>Fracción II. </a:t>
            </a:r>
            <a:r>
              <a:rPr lang="es-MX" sz="2800" dirty="0"/>
              <a:t>Los municipios estarán investidos de personalidad jurídica y manejarán su patrimonio conforme a la ley. </a:t>
            </a:r>
            <a:endParaRPr lang="es-MX" sz="2800" dirty="0" smtClean="0"/>
          </a:p>
          <a:p>
            <a:pPr algn="just"/>
            <a:endParaRPr lang="es-MX" sz="2800" b="1" dirty="0" smtClean="0"/>
          </a:p>
          <a:p>
            <a:pPr algn="just"/>
            <a:r>
              <a:rPr lang="es-MX" sz="2800" dirty="0" smtClean="0"/>
              <a:t>…Los </a:t>
            </a:r>
            <a:r>
              <a:rPr lang="es-MX" sz="2800" dirty="0"/>
              <a:t>ayuntamientos tendrán facultades para aprobar</a:t>
            </a:r>
            <a:r>
              <a:rPr lang="es-MX" sz="2800" dirty="0" smtClean="0"/>
              <a:t>,…  los </a:t>
            </a:r>
            <a:r>
              <a:rPr lang="es-MX" sz="2800" dirty="0"/>
              <a:t>reglamentos, circulares y disposiciones administrativas de observancia general dentro de sus respectivas jurisdicciones, que organicen la administración pública municipal, regulen las materias, procedimientos, funciones y servicios públicos de su competencia y aseguren la participación ciudadana y vecinal. </a:t>
            </a:r>
          </a:p>
        </p:txBody>
      </p:sp>
    </p:spTree>
    <p:extLst>
      <p:ext uri="{BB962C8B-B14F-4D97-AF65-F5344CB8AC3E}">
        <p14:creationId xmlns:p14="http://schemas.microsoft.com/office/powerpoint/2010/main" val="415662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0654" y="1285090"/>
            <a:ext cx="8740350" cy="523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Los </a:t>
            </a:r>
            <a:r>
              <a:rPr lang="es-MX" sz="2000" dirty="0"/>
              <a:t>Municipios tendrán a su cargo las funciones y servicios públicos siguientes: </a:t>
            </a:r>
            <a:endParaRPr lang="es-MX" sz="2000" dirty="0" smtClean="0"/>
          </a:p>
          <a:p>
            <a:endParaRPr lang="es-MX" sz="1200" dirty="0" smtClean="0"/>
          </a:p>
          <a:p>
            <a:r>
              <a:rPr lang="es-MX" sz="2000" b="1" dirty="0" smtClean="0"/>
              <a:t>a) Agua </a:t>
            </a:r>
            <a:r>
              <a:rPr lang="es-MX" sz="2000" b="1" dirty="0"/>
              <a:t>potable, drenaje, alcantarillado, tratamiento y disposición de sus aguas residuales; </a:t>
            </a:r>
            <a:endParaRPr lang="es-MX" sz="2000" b="1" dirty="0" smtClean="0"/>
          </a:p>
          <a:p>
            <a:r>
              <a:rPr lang="es-MX" sz="2000" b="1" dirty="0" smtClean="0"/>
              <a:t>b</a:t>
            </a:r>
            <a:r>
              <a:rPr lang="es-MX" sz="2000" b="1" dirty="0"/>
              <a:t>) Alumbrado </a:t>
            </a:r>
            <a:r>
              <a:rPr lang="es-MX" sz="2000" b="1" dirty="0" smtClean="0"/>
              <a:t>público</a:t>
            </a:r>
            <a:r>
              <a:rPr lang="es-MX" sz="2000" b="1" dirty="0"/>
              <a:t>;</a:t>
            </a:r>
            <a:endParaRPr lang="es-MX" sz="2000" b="1" dirty="0" smtClean="0"/>
          </a:p>
          <a:p>
            <a:r>
              <a:rPr lang="es-MX" sz="2000" b="1" dirty="0" smtClean="0"/>
              <a:t>c</a:t>
            </a:r>
            <a:r>
              <a:rPr lang="es-MX" sz="2000" b="1" dirty="0"/>
              <a:t>) Limpia, recolección, traslado, tratamiento y disposición final de residuos</a:t>
            </a:r>
            <a:r>
              <a:rPr lang="es-MX" sz="2000" b="1" dirty="0" smtClean="0"/>
              <a:t>;</a:t>
            </a:r>
          </a:p>
          <a:p>
            <a:r>
              <a:rPr lang="es-MX" sz="2000" b="1" dirty="0" smtClean="0"/>
              <a:t>d</a:t>
            </a:r>
            <a:r>
              <a:rPr lang="es-MX" sz="2000" b="1" dirty="0"/>
              <a:t>) Mercados y centrales de </a:t>
            </a:r>
            <a:r>
              <a:rPr lang="es-MX" sz="2000" b="1" dirty="0" smtClean="0"/>
              <a:t>abasto;</a:t>
            </a:r>
          </a:p>
          <a:p>
            <a:r>
              <a:rPr lang="es-MX" sz="2000" b="1" dirty="0" smtClean="0"/>
              <a:t>e</a:t>
            </a:r>
            <a:r>
              <a:rPr lang="es-MX" sz="2000" b="1" dirty="0"/>
              <a:t>) </a:t>
            </a:r>
            <a:r>
              <a:rPr lang="es-MX" sz="2000" b="1" dirty="0" smtClean="0"/>
              <a:t>Panteones;</a:t>
            </a:r>
          </a:p>
          <a:p>
            <a:r>
              <a:rPr lang="es-MX" sz="2000" b="1" dirty="0" smtClean="0"/>
              <a:t>f</a:t>
            </a:r>
            <a:r>
              <a:rPr lang="es-MX" sz="2000" b="1" dirty="0"/>
              <a:t>) </a:t>
            </a:r>
            <a:r>
              <a:rPr lang="es-MX" sz="2000" b="1" dirty="0" smtClean="0"/>
              <a:t>Rastro</a:t>
            </a:r>
            <a:r>
              <a:rPr lang="es-MX" sz="2000" b="1" dirty="0"/>
              <a:t>;</a:t>
            </a:r>
            <a:endParaRPr lang="es-MX" sz="2000" b="1" dirty="0" smtClean="0"/>
          </a:p>
          <a:p>
            <a:r>
              <a:rPr lang="es-MX" sz="2000" b="1" dirty="0" smtClean="0"/>
              <a:t>g</a:t>
            </a:r>
            <a:r>
              <a:rPr lang="es-MX" sz="2000" b="1" dirty="0"/>
              <a:t>) Calles, parques y jardines y su equipamiento</a:t>
            </a:r>
            <a:r>
              <a:rPr lang="es-MX" sz="2000" b="1" dirty="0" smtClean="0"/>
              <a:t>;</a:t>
            </a:r>
          </a:p>
          <a:p>
            <a:r>
              <a:rPr lang="es-MX" sz="2000" b="1" dirty="0" smtClean="0"/>
              <a:t>h</a:t>
            </a:r>
            <a:r>
              <a:rPr lang="es-MX" sz="2000" b="1" dirty="0"/>
              <a:t>) Seguridad </a:t>
            </a:r>
            <a:r>
              <a:rPr lang="es-MX" sz="2000" b="1" dirty="0" smtClean="0"/>
              <a:t>pública…</a:t>
            </a:r>
          </a:p>
          <a:p>
            <a:pPr algn="just"/>
            <a:r>
              <a:rPr lang="es-MX" sz="2000" dirty="0" smtClean="0"/>
              <a:t>…Los </a:t>
            </a:r>
            <a:r>
              <a:rPr lang="es-MX" sz="2000" dirty="0"/>
              <a:t>Municipios, previo acuerdo entre sus ayuntamientos, podrán coordinarse y asociarse para la más eficaz prestación de los servicios públicos o el mejor ejercicio de las funciones que les </a:t>
            </a:r>
            <a:r>
              <a:rPr lang="es-MX" sz="2000" dirty="0" smtClean="0"/>
              <a:t>correspondan.</a:t>
            </a:r>
          </a:p>
          <a:p>
            <a:pPr algn="just"/>
            <a:endParaRPr lang="es-MX" sz="1050" dirty="0"/>
          </a:p>
          <a:p>
            <a:pPr algn="just"/>
            <a:r>
              <a:rPr lang="es-MX" sz="2000" dirty="0"/>
              <a:t>…Las comunidades indígenas, dentro del ámbito municipal, podrán coordinarse y asociarse en los términos y para los efectos que prevenga la ley.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429" y="0"/>
            <a:ext cx="5846571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927" y="1066855"/>
            <a:ext cx="8621485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MX" i="1" dirty="0" smtClean="0"/>
              <a:t>Sus funciones:</a:t>
            </a:r>
          </a:p>
          <a:p>
            <a:pPr marL="285750" indent="-285750" algn="just">
              <a:spcAft>
                <a:spcPts val="1200"/>
              </a:spcAft>
              <a:buBlip>
                <a:blip r:embed="rId2"/>
              </a:buBlip>
            </a:pPr>
            <a:r>
              <a:rPr lang="es-MX" sz="2000" dirty="0" smtClean="0">
                <a:solidFill>
                  <a:srgbClr val="C00000"/>
                </a:solidFill>
              </a:rPr>
              <a:t>Establecer </a:t>
            </a:r>
            <a:r>
              <a:rPr lang="es-MX" sz="2000" dirty="0">
                <a:solidFill>
                  <a:srgbClr val="C00000"/>
                </a:solidFill>
              </a:rPr>
              <a:t>y aplicar en coordinación con las autoridades competentes los </a:t>
            </a:r>
            <a:r>
              <a:rPr lang="es-MX" sz="2000" dirty="0" smtClean="0">
                <a:solidFill>
                  <a:srgbClr val="C00000"/>
                </a:solidFill>
              </a:rPr>
              <a:t>Programas </a:t>
            </a:r>
            <a:r>
              <a:rPr lang="es-MX" sz="2000" dirty="0">
                <a:solidFill>
                  <a:srgbClr val="C00000"/>
                </a:solidFill>
              </a:rPr>
              <a:t>de salud </a:t>
            </a:r>
            <a:r>
              <a:rPr lang="es-MX" sz="2000" dirty="0" smtClean="0">
                <a:solidFill>
                  <a:srgbClr val="C00000"/>
                </a:solidFill>
              </a:rPr>
              <a:t>pública</a:t>
            </a:r>
          </a:p>
          <a:p>
            <a:pPr marL="285750" indent="-285750" algn="just">
              <a:spcAft>
                <a:spcPts val="1200"/>
              </a:spcAft>
              <a:buBlip>
                <a:blip r:embed="rId2"/>
              </a:buBlip>
            </a:pPr>
            <a:r>
              <a:rPr lang="es-MX" sz="2000" dirty="0" smtClean="0">
                <a:solidFill>
                  <a:srgbClr val="C00000"/>
                </a:solidFill>
              </a:rPr>
              <a:t>Promover </a:t>
            </a:r>
            <a:r>
              <a:rPr lang="es-MX" sz="2000" dirty="0">
                <a:solidFill>
                  <a:srgbClr val="C00000"/>
                </a:solidFill>
              </a:rPr>
              <a:t>la integración y aplicación de programas de asistencia social, </a:t>
            </a:r>
            <a:r>
              <a:rPr lang="es-MX" sz="2000" dirty="0" smtClean="0">
                <a:solidFill>
                  <a:srgbClr val="C00000"/>
                </a:solidFill>
              </a:rPr>
              <a:t> especialmente </a:t>
            </a:r>
            <a:r>
              <a:rPr lang="es-MX" sz="2000" dirty="0">
                <a:solidFill>
                  <a:srgbClr val="C00000"/>
                </a:solidFill>
              </a:rPr>
              <a:t>a favor de los habitantes de las zonas marginadas de la </a:t>
            </a:r>
            <a:r>
              <a:rPr lang="es-MX" sz="2000" dirty="0" smtClean="0">
                <a:solidFill>
                  <a:srgbClr val="C00000"/>
                </a:solidFill>
              </a:rPr>
              <a:t>municipalidad </a:t>
            </a:r>
          </a:p>
          <a:p>
            <a:pPr marL="285750" indent="-285750" algn="just">
              <a:spcAft>
                <a:spcPts val="1200"/>
              </a:spcAft>
              <a:buBlip>
                <a:blip r:embed="rId2"/>
              </a:buBlip>
            </a:pPr>
            <a:r>
              <a:rPr lang="es-MX" sz="2000" dirty="0" smtClean="0">
                <a:solidFill>
                  <a:srgbClr val="C00000"/>
                </a:solidFill>
              </a:rPr>
              <a:t>Integrar </a:t>
            </a:r>
            <a:r>
              <a:rPr lang="es-MX" sz="2000" dirty="0">
                <a:solidFill>
                  <a:srgbClr val="C00000"/>
                </a:solidFill>
              </a:rPr>
              <a:t>una política municipal de combate al alcoholismo, la drogadicción y toda actividad que deteriore la dignidad de la </a:t>
            </a:r>
            <a:r>
              <a:rPr lang="es-MX" sz="2000" dirty="0" smtClean="0">
                <a:solidFill>
                  <a:srgbClr val="C00000"/>
                </a:solidFill>
              </a:rPr>
              <a:t>persona</a:t>
            </a:r>
          </a:p>
          <a:p>
            <a:pPr marL="285750" indent="-285750" algn="just">
              <a:spcAft>
                <a:spcPts val="1200"/>
              </a:spcAft>
              <a:buBlip>
                <a:blip r:embed="rId2"/>
              </a:buBlip>
            </a:pPr>
            <a:r>
              <a:rPr lang="es-MX" sz="2000" dirty="0" smtClean="0"/>
              <a:t>Favorecer </a:t>
            </a:r>
            <a:r>
              <a:rPr lang="es-MX" sz="2000" dirty="0"/>
              <a:t>la creación de centros de integración, tratamiento y adaptación </a:t>
            </a:r>
            <a:r>
              <a:rPr lang="es-MX" sz="2000" dirty="0" smtClean="0"/>
              <a:t>juvenil</a:t>
            </a:r>
          </a:p>
          <a:p>
            <a:pPr marL="285750" indent="-285750" algn="just">
              <a:spcAft>
                <a:spcPts val="1200"/>
              </a:spcAft>
              <a:buBlip>
                <a:blip r:embed="rId2"/>
              </a:buBlip>
            </a:pPr>
            <a:r>
              <a:rPr lang="es-MX" sz="2000" dirty="0" smtClean="0"/>
              <a:t> </a:t>
            </a:r>
            <a:r>
              <a:rPr lang="es-MX" sz="2000" dirty="0" smtClean="0">
                <a:solidFill>
                  <a:srgbClr val="C00000"/>
                </a:solidFill>
              </a:rPr>
              <a:t>Inspeccionar </a:t>
            </a:r>
            <a:r>
              <a:rPr lang="es-MX" sz="2000" dirty="0">
                <a:solidFill>
                  <a:srgbClr val="C00000"/>
                </a:solidFill>
              </a:rPr>
              <a:t>los hospitales y centros de salud para vigilar el buen trato a los </a:t>
            </a:r>
            <a:r>
              <a:rPr lang="es-MX" sz="2000" dirty="0" smtClean="0">
                <a:solidFill>
                  <a:srgbClr val="C00000"/>
                </a:solidFill>
              </a:rPr>
              <a:t>enfermos</a:t>
            </a:r>
          </a:p>
          <a:p>
            <a:pPr marL="285750" indent="-285750" algn="just">
              <a:spcAft>
                <a:spcPts val="1200"/>
              </a:spcAft>
              <a:buBlip>
                <a:blip r:embed="rId2"/>
              </a:buBlip>
            </a:pPr>
            <a:r>
              <a:rPr lang="es-MX" sz="2000" dirty="0" smtClean="0"/>
              <a:t> Vigilar </a:t>
            </a:r>
            <a:r>
              <a:rPr lang="es-MX" sz="2000" dirty="0"/>
              <a:t>que existan condiciones de salubridad en construcciones y </a:t>
            </a:r>
            <a:r>
              <a:rPr lang="es-MX" sz="2000" dirty="0" smtClean="0"/>
              <a:t>comercios </a:t>
            </a:r>
          </a:p>
          <a:p>
            <a:pPr marL="285750" indent="-285750" algn="just">
              <a:spcAft>
                <a:spcPts val="1200"/>
              </a:spcAft>
              <a:buBlip>
                <a:blip r:embed="rId2"/>
              </a:buBlip>
            </a:pPr>
            <a:r>
              <a:rPr lang="es-MX" sz="2000" dirty="0" smtClean="0"/>
              <a:t>Apoyar </a:t>
            </a:r>
            <a:r>
              <a:rPr lang="es-MX" sz="2000" dirty="0"/>
              <a:t>la creación de asilos o casa </a:t>
            </a:r>
            <a:r>
              <a:rPr lang="es-MX" sz="2000" dirty="0" smtClean="0"/>
              <a:t>hogar</a:t>
            </a:r>
          </a:p>
          <a:p>
            <a:pPr algn="just"/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6054173" y="6312146"/>
            <a:ext cx="293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 </a:t>
            </a:r>
            <a:r>
              <a:rPr lang="es-MX" sz="1000" dirty="0" smtClean="0"/>
              <a:t>Fuente: Manual de Gobierno </a:t>
            </a:r>
            <a:r>
              <a:rPr lang="es-MX" sz="1000" dirty="0"/>
              <a:t>Municipal en México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724539" y="218171"/>
            <a:ext cx="626665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s-MX" sz="3200" b="1" spc="-100" dirty="0" smtClean="0"/>
              <a:t>Comisión </a:t>
            </a:r>
            <a:r>
              <a:rPr lang="es-MX" sz="3200" b="1" spc="-100" dirty="0"/>
              <a:t>de </a:t>
            </a:r>
            <a:r>
              <a:rPr lang="es-MX" sz="3200" b="1" spc="-100" dirty="0" smtClean="0"/>
              <a:t>Salud </a:t>
            </a:r>
            <a:r>
              <a:rPr lang="es-MX" sz="3200" b="1" spc="-100" dirty="0"/>
              <a:t>y </a:t>
            </a:r>
            <a:r>
              <a:rPr lang="es-MX" sz="3200" b="1" spc="-100" dirty="0" smtClean="0"/>
              <a:t>Asistencia Social</a:t>
            </a:r>
            <a:endParaRPr lang="es-MX" sz="3200" b="1" spc="-100" dirty="0"/>
          </a:p>
        </p:txBody>
      </p:sp>
    </p:spTree>
    <p:extLst>
      <p:ext uri="{BB962C8B-B14F-4D97-AF65-F5344CB8AC3E}">
        <p14:creationId xmlns:p14="http://schemas.microsoft.com/office/powerpoint/2010/main" val="19223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9987" y="1178822"/>
            <a:ext cx="858078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 smtClean="0"/>
          </a:p>
          <a:p>
            <a:pPr marL="285750" indent="-285750" algn="just">
              <a:spcAft>
                <a:spcPts val="1200"/>
              </a:spcAft>
              <a:buBlip>
                <a:blip r:embed="rId2"/>
              </a:buBlip>
            </a:pPr>
            <a:r>
              <a:rPr lang="es-MX" sz="2000" dirty="0"/>
              <a:t>Vigilar que el funcionamiento de los rastros municipales se realice conforme a las disposiciones sanitarias </a:t>
            </a:r>
            <a:r>
              <a:rPr lang="es-MX" sz="2000" dirty="0" smtClean="0"/>
              <a:t>aplicables</a:t>
            </a:r>
          </a:p>
          <a:p>
            <a:pPr marL="285750" indent="-285750" algn="just">
              <a:spcAft>
                <a:spcPts val="1200"/>
              </a:spcAft>
              <a:buBlip>
                <a:blip r:embed="rId2"/>
              </a:buBlip>
            </a:pPr>
            <a:r>
              <a:rPr lang="es-MX" sz="2000" dirty="0" smtClean="0"/>
              <a:t>Fomentar </a:t>
            </a:r>
            <a:r>
              <a:rPr lang="es-MX" sz="2000" dirty="0"/>
              <a:t>que la exposición, conservación y </a:t>
            </a:r>
            <a:r>
              <a:rPr lang="es-MX" sz="2000" dirty="0">
                <a:solidFill>
                  <a:srgbClr val="C00000"/>
                </a:solidFill>
              </a:rPr>
              <a:t>venta de alimentos al público se ajuste a las disposiciones sanitarias </a:t>
            </a:r>
            <a:r>
              <a:rPr lang="es-MX" sz="2000" dirty="0" smtClean="0">
                <a:solidFill>
                  <a:srgbClr val="C00000"/>
                </a:solidFill>
              </a:rPr>
              <a:t>aplicables</a:t>
            </a:r>
          </a:p>
          <a:p>
            <a:pPr marL="285750" indent="-285750" algn="just">
              <a:spcAft>
                <a:spcPts val="1200"/>
              </a:spcAft>
              <a:buBlip>
                <a:blip r:embed="rId2"/>
              </a:buBlip>
            </a:pPr>
            <a:r>
              <a:rPr lang="es-MX" sz="2000" dirty="0" smtClean="0"/>
              <a:t>Auxiliar </a:t>
            </a:r>
            <a:r>
              <a:rPr lang="es-MX" sz="2000" dirty="0"/>
              <a:t>en las campañas de </a:t>
            </a:r>
            <a:r>
              <a:rPr lang="es-MX" sz="2000" dirty="0" smtClean="0"/>
              <a:t>vacunación </a:t>
            </a:r>
          </a:p>
          <a:p>
            <a:pPr marL="285750" indent="-285750" algn="just">
              <a:spcAft>
                <a:spcPts val="1200"/>
              </a:spcAft>
              <a:buBlip>
                <a:blip r:embed="rId2"/>
              </a:buBlip>
            </a:pPr>
            <a:r>
              <a:rPr lang="es-MX" sz="2000" dirty="0" smtClean="0"/>
              <a:t> </a:t>
            </a:r>
            <a:r>
              <a:rPr lang="es-MX" sz="2000" dirty="0"/>
              <a:t>Apoyar a las autoridades sanitarias, impedir condiciones insalubres o peligrosas en industrias y </a:t>
            </a:r>
            <a:r>
              <a:rPr lang="es-MX" sz="2000" dirty="0" smtClean="0"/>
              <a:t>establecimientos</a:t>
            </a:r>
          </a:p>
          <a:p>
            <a:pPr marL="285750" indent="-285750" algn="just">
              <a:spcAft>
                <a:spcPts val="1200"/>
              </a:spcAft>
              <a:buBlip>
                <a:blip r:embed="rId2"/>
              </a:buBlip>
            </a:pPr>
            <a:r>
              <a:rPr lang="es-MX" sz="2000" dirty="0" smtClean="0">
                <a:solidFill>
                  <a:srgbClr val="C00000"/>
                </a:solidFill>
              </a:rPr>
              <a:t>Tratar </a:t>
            </a:r>
            <a:r>
              <a:rPr lang="es-MX" sz="2000" dirty="0">
                <a:solidFill>
                  <a:srgbClr val="C00000"/>
                </a:solidFill>
              </a:rPr>
              <a:t>de impedir plagas y </a:t>
            </a:r>
            <a:r>
              <a:rPr lang="es-MX" sz="2000" dirty="0" smtClean="0">
                <a:solidFill>
                  <a:srgbClr val="C00000"/>
                </a:solidFill>
              </a:rPr>
              <a:t>epidemias</a:t>
            </a:r>
          </a:p>
          <a:p>
            <a:pPr marL="285750" indent="-285750" algn="just">
              <a:spcAft>
                <a:spcPts val="1200"/>
              </a:spcAft>
              <a:buBlip>
                <a:blip r:embed="rId2"/>
              </a:buBlip>
            </a:pPr>
            <a:r>
              <a:rPr lang="es-MX" sz="2000" dirty="0" smtClean="0"/>
              <a:t> </a:t>
            </a:r>
            <a:r>
              <a:rPr lang="es-MX" sz="2000" dirty="0" smtClean="0">
                <a:solidFill>
                  <a:srgbClr val="C00000"/>
                </a:solidFill>
              </a:rPr>
              <a:t>Vigilar </a:t>
            </a:r>
            <a:r>
              <a:rPr lang="es-MX" sz="2000" dirty="0">
                <a:solidFill>
                  <a:srgbClr val="C00000"/>
                </a:solidFill>
              </a:rPr>
              <a:t>que se cumplan las disposiciones sanitarias en cines, teatros, escuelas, templos y otros centros </a:t>
            </a:r>
            <a:r>
              <a:rPr lang="es-MX" sz="2000" dirty="0" smtClean="0">
                <a:solidFill>
                  <a:srgbClr val="C00000"/>
                </a:solidFill>
              </a:rPr>
              <a:t>públicos</a:t>
            </a:r>
          </a:p>
          <a:p>
            <a:pPr marL="285750" indent="-285750" algn="just">
              <a:spcAft>
                <a:spcPts val="1200"/>
              </a:spcAft>
              <a:buBlip>
                <a:blip r:embed="rId2"/>
              </a:buBlip>
            </a:pPr>
            <a:r>
              <a:rPr lang="es-MX" sz="2000" dirty="0" smtClean="0"/>
              <a:t> </a:t>
            </a:r>
            <a:r>
              <a:rPr lang="es-MX" sz="2000" dirty="0">
                <a:solidFill>
                  <a:srgbClr val="C00000"/>
                </a:solidFill>
              </a:rPr>
              <a:t>Coadyuvar con las autoridades competentes, en la supervisión de los </a:t>
            </a:r>
            <a:r>
              <a:rPr lang="es-MX" sz="2000" dirty="0" smtClean="0">
                <a:solidFill>
                  <a:srgbClr val="C00000"/>
                </a:solidFill>
              </a:rPr>
              <a:t>estándares </a:t>
            </a:r>
            <a:r>
              <a:rPr lang="es-MX" sz="2000" dirty="0">
                <a:solidFill>
                  <a:srgbClr val="C00000"/>
                </a:solidFill>
              </a:rPr>
              <a:t>de potabilidad y sanidad del agua para el consumo </a:t>
            </a:r>
            <a:r>
              <a:rPr lang="es-MX" sz="2000" dirty="0" smtClean="0">
                <a:solidFill>
                  <a:srgbClr val="C00000"/>
                </a:solidFill>
              </a:rPr>
              <a:t>humano</a:t>
            </a:r>
            <a:endParaRPr lang="es-MX" sz="2000" dirty="0"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158" y="134696"/>
            <a:ext cx="6260841" cy="85961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578" y="6253795"/>
            <a:ext cx="2938527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23528" y="6143486"/>
            <a:ext cx="86161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Fuente:  a)</a:t>
            </a:r>
            <a:r>
              <a:rPr lang="es-MX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La </a:t>
            </a:r>
            <a:r>
              <a:rPr lang="es-MX" sz="1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Promoción de la Salud y la Prevención de Riesgos y de Enfermedades: Un debate </a:t>
            </a:r>
            <a:r>
              <a:rPr lang="es-MX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presente. Helena </a:t>
            </a:r>
            <a:r>
              <a:rPr lang="es-MX" sz="1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E. </a:t>
            </a:r>
            <a:r>
              <a:rPr lang="es-MX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Restrepo . b)Promoción de la salud: Acercamiento a los Fundamentos y Perspectivas institucionales dominantes. Dr. Hiram V. Arroyo.2007</a:t>
            </a:r>
            <a:endParaRPr lang="es-ES_tradnl" sz="1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905171119"/>
              </p:ext>
            </p:extLst>
          </p:nvPr>
        </p:nvGraphicFramePr>
        <p:xfrm>
          <a:off x="704266" y="1474613"/>
          <a:ext cx="7731649" cy="4334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6403531" y="207209"/>
            <a:ext cx="2536188" cy="6337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OBJETIVOS</a:t>
            </a:r>
            <a:endParaRPr lang="es-ES_tradnl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4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23528" y="6274115"/>
            <a:ext cx="86161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Fuente:  a)</a:t>
            </a:r>
            <a:r>
              <a:rPr lang="es-MX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La </a:t>
            </a:r>
            <a:r>
              <a:rPr lang="es-MX" sz="1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Promoción de la Salud y la Prevención de Riesgos y de Enfermedades: Un debate </a:t>
            </a:r>
            <a:r>
              <a:rPr lang="es-MX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presente. Helena </a:t>
            </a:r>
            <a:r>
              <a:rPr lang="es-MX" sz="1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E. </a:t>
            </a:r>
            <a:r>
              <a:rPr lang="es-MX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Restrepo . b)Promoción de la salud: Acercamiento a los Fundamentos y Perspectivas institucionales dominantes. Dr. Hiram V. Arroyo.2007</a:t>
            </a:r>
            <a:endParaRPr lang="es-ES_tradnl" sz="1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171307472"/>
              </p:ext>
            </p:extLst>
          </p:nvPr>
        </p:nvGraphicFramePr>
        <p:xfrm>
          <a:off x="323528" y="1399592"/>
          <a:ext cx="8389460" cy="4595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6403531" y="207209"/>
            <a:ext cx="2536188" cy="6337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EJEMPLOS</a:t>
            </a:r>
            <a:endParaRPr lang="es-ES_tradnl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38" y="1239702"/>
            <a:ext cx="6787724" cy="52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65102" y="285596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Igualdad vs Equidad</a:t>
            </a:r>
            <a:endParaRPr lang="es-MX" sz="3200" b="1" dirty="0"/>
          </a:p>
        </p:txBody>
      </p:sp>
      <p:sp>
        <p:nvSpPr>
          <p:cNvPr id="4" name="4 Rectángulo"/>
          <p:cNvSpPr/>
          <p:nvPr/>
        </p:nvSpPr>
        <p:spPr>
          <a:xfrm>
            <a:off x="376030" y="6383867"/>
            <a:ext cx="86466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Fuente de la </a:t>
            </a:r>
            <a:r>
              <a:rPr lang="en-US" sz="1000" dirty="0" err="1" smtClean="0">
                <a:solidFill>
                  <a:prstClr val="black"/>
                </a:solidFill>
              </a:rPr>
              <a:t>imagen</a:t>
            </a:r>
            <a:r>
              <a:rPr lang="en-US" sz="1000" dirty="0" smtClean="0">
                <a:solidFill>
                  <a:prstClr val="black"/>
                </a:solidFill>
              </a:rPr>
              <a:t>: Material </a:t>
            </a:r>
            <a:r>
              <a:rPr lang="en-US" sz="1000" dirty="0" err="1" smtClean="0">
                <a:solidFill>
                  <a:prstClr val="black"/>
                </a:solidFill>
              </a:rPr>
              <a:t>didáctico</a:t>
            </a:r>
            <a:r>
              <a:rPr lang="en-US" sz="1000" dirty="0" smtClean="0">
                <a:solidFill>
                  <a:prstClr val="black"/>
                </a:solidFill>
              </a:rPr>
              <a:t> </a:t>
            </a:r>
            <a:r>
              <a:rPr lang="en-US" sz="1000" dirty="0" err="1" smtClean="0">
                <a:solidFill>
                  <a:prstClr val="black"/>
                </a:solidFill>
              </a:rPr>
              <a:t>Diplomado</a:t>
            </a:r>
            <a:r>
              <a:rPr lang="en-US" sz="1000" dirty="0" smtClean="0">
                <a:solidFill>
                  <a:prstClr val="black"/>
                </a:solidFill>
              </a:rPr>
              <a:t> de </a:t>
            </a:r>
            <a:r>
              <a:rPr lang="en-US" sz="1000" dirty="0" err="1" smtClean="0">
                <a:solidFill>
                  <a:prstClr val="black"/>
                </a:solidFill>
              </a:rPr>
              <a:t>Determinantes</a:t>
            </a:r>
            <a:r>
              <a:rPr lang="en-US" sz="1000" dirty="0" smtClean="0">
                <a:solidFill>
                  <a:prstClr val="black"/>
                </a:solidFill>
              </a:rPr>
              <a:t> </a:t>
            </a:r>
            <a:r>
              <a:rPr lang="en-US" sz="1000" dirty="0" err="1" smtClean="0">
                <a:solidFill>
                  <a:prstClr val="black"/>
                </a:solidFill>
              </a:rPr>
              <a:t>Sociales</a:t>
            </a:r>
            <a:r>
              <a:rPr lang="en-US" sz="1000" dirty="0" smtClean="0">
                <a:solidFill>
                  <a:prstClr val="black"/>
                </a:solidFill>
              </a:rPr>
              <a:t>. OPS/DGPS 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18426976"/>
              </p:ext>
            </p:extLst>
          </p:nvPr>
        </p:nvGraphicFramePr>
        <p:xfrm>
          <a:off x="733168" y="1935892"/>
          <a:ext cx="7974227" cy="439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926263" y="1153263"/>
            <a:ext cx="7309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029200" algn="l"/>
              </a:tabLst>
              <a:defRPr/>
            </a:pPr>
            <a:r>
              <a:rPr lang="es-CR" sz="3200" b="1" dirty="0">
                <a:cs typeface="Arial" panose="020B0604020202020204" pitchFamily="34" charset="0"/>
              </a:rPr>
              <a:t>DSS  </a:t>
            </a:r>
            <a:r>
              <a:rPr lang="es-CR" sz="3200" b="1" dirty="0" smtClean="0">
                <a:cs typeface="Arial" panose="020B0604020202020204" pitchFamily="34" charset="0"/>
              </a:rPr>
              <a:t>Intermediarios </a:t>
            </a:r>
            <a:r>
              <a:rPr lang="es-CR" sz="3200" b="1" dirty="0">
                <a:cs typeface="Arial" panose="020B0604020202020204" pitchFamily="34" charset="0"/>
              </a:rPr>
              <a:t>o </a:t>
            </a:r>
            <a:r>
              <a:rPr lang="es-CR" sz="3200" b="1" dirty="0" smtClean="0">
                <a:cs typeface="Arial" panose="020B0604020202020204" pitchFamily="34" charset="0"/>
              </a:rPr>
              <a:t>Proximales</a:t>
            </a:r>
            <a:endParaRPr lang="es-CR" sz="32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8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14257008"/>
              </p:ext>
            </p:extLst>
          </p:nvPr>
        </p:nvGraphicFramePr>
        <p:xfrm>
          <a:off x="568410" y="1853514"/>
          <a:ext cx="8353168" cy="4786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1670981" y="1110731"/>
            <a:ext cx="5802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5029200" algn="l"/>
              </a:tabLst>
              <a:defRPr/>
            </a:pPr>
            <a:r>
              <a:rPr lang="es-CR" sz="3200" b="1" dirty="0">
                <a:cs typeface="Arial" pitchFamily="34" charset="0"/>
              </a:rPr>
              <a:t>DSS  </a:t>
            </a:r>
            <a:r>
              <a:rPr lang="es-CR" sz="3200" b="1" dirty="0" smtClean="0">
                <a:cs typeface="Arial" pitchFamily="34" charset="0"/>
              </a:rPr>
              <a:t>Intermediarios </a:t>
            </a:r>
            <a:r>
              <a:rPr lang="es-CR" sz="3200" b="1" dirty="0">
                <a:cs typeface="Arial" pitchFamily="34" charset="0"/>
              </a:rPr>
              <a:t>o </a:t>
            </a:r>
            <a:r>
              <a:rPr lang="es-CR" sz="3200" b="1" dirty="0" smtClean="0">
                <a:cs typeface="Arial" pitchFamily="34" charset="0"/>
              </a:rPr>
              <a:t>Proximales</a:t>
            </a:r>
            <a:endParaRPr lang="es-CR" sz="32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95" y="1141448"/>
            <a:ext cx="7984066" cy="516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56467" y="-1"/>
            <a:ext cx="6002866" cy="980303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MX" sz="3200" b="1" dirty="0" smtClean="0">
                <a:latin typeface="+mn-lt"/>
                <a:cs typeface="Arial" panose="020B0604020202020204" pitchFamily="34" charset="0"/>
              </a:rPr>
              <a:t>Modelos de determinantes sociales de la salud</a:t>
            </a:r>
            <a:endParaRPr lang="en-US" sz="32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321129" y="1141448"/>
            <a:ext cx="4267199" cy="53340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3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6427481"/>
            <a:ext cx="92466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Fuente: Solar </a:t>
            </a:r>
            <a:r>
              <a:rPr lang="en-US" sz="1000" dirty="0">
                <a:solidFill>
                  <a:prstClr val="black"/>
                </a:solidFill>
              </a:rPr>
              <a:t>O, Irwin A. A conceptual framework for action on the social determinants of health. Social Determinants of Health Discussion </a:t>
            </a:r>
            <a:r>
              <a:rPr lang="en-US" sz="1000" dirty="0" smtClean="0">
                <a:solidFill>
                  <a:prstClr val="black"/>
                </a:solidFill>
              </a:rPr>
              <a:t>. Paper </a:t>
            </a:r>
            <a:r>
              <a:rPr lang="en-US" sz="1000" dirty="0">
                <a:solidFill>
                  <a:prstClr val="black"/>
                </a:solidFill>
              </a:rPr>
              <a:t>2 (Policy and Practice) WHO.</a:t>
            </a:r>
          </a:p>
        </p:txBody>
      </p:sp>
      <p:sp>
        <p:nvSpPr>
          <p:cNvPr id="2" name="Elipse 1"/>
          <p:cNvSpPr/>
          <p:nvPr/>
        </p:nvSpPr>
        <p:spPr>
          <a:xfrm>
            <a:off x="2814562" y="2275982"/>
            <a:ext cx="1634837" cy="745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865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36012" y="1196036"/>
            <a:ext cx="4871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tabLst>
                <a:tab pos="5029200" algn="l"/>
              </a:tabLst>
              <a:defRPr/>
            </a:pPr>
            <a:r>
              <a:rPr lang="es-CR" sz="3200" b="1" dirty="0">
                <a:cs typeface="Arial" panose="020B0604020202020204" pitchFamily="34" charset="0"/>
              </a:rPr>
              <a:t>DSS Estructurales o </a:t>
            </a:r>
            <a:r>
              <a:rPr lang="es-CR" sz="3200" b="1" dirty="0" smtClean="0">
                <a:cs typeface="Arial" panose="020B0604020202020204" pitchFamily="34" charset="0"/>
              </a:rPr>
              <a:t>Distales</a:t>
            </a:r>
            <a:endParaRPr lang="es-CR" sz="3200" b="1" dirty="0"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6032" y="1879881"/>
            <a:ext cx="81719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tabLst>
                <a:tab pos="5029200" algn="l"/>
              </a:tabLst>
              <a:defRPr/>
            </a:pPr>
            <a:r>
              <a:rPr lang="es-CR" sz="2800" b="1" u="sng" dirty="0">
                <a:cs typeface="Arial" panose="020B0604020202020204" pitchFamily="34" charset="0"/>
              </a:rPr>
              <a:t>SON LAS CAUSAS DE LAS CAUSAS DE LAS CAUSAS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98985823"/>
              </p:ext>
            </p:extLst>
          </p:nvPr>
        </p:nvGraphicFramePr>
        <p:xfrm>
          <a:off x="-214184" y="2693772"/>
          <a:ext cx="5766486" cy="3876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115330" y="5206313"/>
            <a:ext cx="1804086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CONTEXTO SOCIAL Y POLÍTICO</a:t>
            </a:r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14" name="Flecha derecha 13"/>
          <p:cNvSpPr/>
          <p:nvPr/>
        </p:nvSpPr>
        <p:spPr>
          <a:xfrm>
            <a:off x="3746927" y="3426941"/>
            <a:ext cx="2191265" cy="131805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>
                <a:solidFill>
                  <a:schemeClr val="tx1"/>
                </a:solidFill>
                <a:cs typeface="Arial" pitchFamily="34" charset="0"/>
              </a:rPr>
              <a:t>M</a:t>
            </a:r>
            <a:r>
              <a:rPr lang="es-CR" b="1" dirty="0" smtClean="0">
                <a:solidFill>
                  <a:schemeClr val="tx1"/>
                </a:solidFill>
                <a:cs typeface="Arial" pitchFamily="34" charset="0"/>
              </a:rPr>
              <a:t>ecanismos  </a:t>
            </a:r>
            <a:r>
              <a:rPr lang="es-CR" b="1" dirty="0">
                <a:solidFill>
                  <a:schemeClr val="tx1"/>
                </a:solidFill>
                <a:cs typeface="Arial" pitchFamily="34" charset="0"/>
              </a:rPr>
              <a:t>de estratificación</a:t>
            </a:r>
            <a:endParaRPr lang="es-MX" b="1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6112476" y="3325909"/>
            <a:ext cx="2877834" cy="13036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5029200" algn="l"/>
              </a:tabLst>
              <a:defRPr/>
            </a:pPr>
            <a:r>
              <a:rPr lang="es-CR" dirty="0">
                <a:solidFill>
                  <a:schemeClr val="tx1"/>
                </a:solidFill>
                <a:cs typeface="Arial" pitchFamily="34" charset="0"/>
              </a:rPr>
              <a:t>D</a:t>
            </a:r>
            <a:r>
              <a:rPr lang="es-CR" dirty="0" smtClean="0">
                <a:solidFill>
                  <a:schemeClr val="tx1"/>
                </a:solidFill>
                <a:cs typeface="Arial" pitchFamily="34" charset="0"/>
              </a:rPr>
              <a:t>eterminantes </a:t>
            </a:r>
            <a:r>
              <a:rPr lang="es-CR" dirty="0">
                <a:solidFill>
                  <a:schemeClr val="tx1"/>
                </a:solidFill>
                <a:cs typeface="Arial" pitchFamily="34" charset="0"/>
              </a:rPr>
              <a:t>de las inequidades en </a:t>
            </a:r>
            <a:r>
              <a:rPr lang="es-CR" dirty="0" smtClean="0">
                <a:solidFill>
                  <a:schemeClr val="tx1"/>
                </a:solidFill>
                <a:cs typeface="Arial" pitchFamily="34" charset="0"/>
              </a:rPr>
              <a:t>salud: </a:t>
            </a:r>
            <a:r>
              <a:rPr lang="es-CR" b="1" dirty="0" smtClean="0">
                <a:solidFill>
                  <a:schemeClr val="tx1"/>
                </a:solidFill>
                <a:cs typeface="Arial" pitchFamily="34" charset="0"/>
              </a:rPr>
              <a:t>efectos sanitarios </a:t>
            </a:r>
            <a:r>
              <a:rPr lang="es-CR" b="1" i="1" dirty="0" smtClean="0">
                <a:solidFill>
                  <a:schemeClr val="tx1"/>
                </a:solidFill>
                <a:cs typeface="Arial" pitchFamily="34" charset="0"/>
              </a:rPr>
              <a:t>evitables  e innecesarios </a:t>
            </a:r>
            <a:endParaRPr lang="es-CR" b="1" i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6993924" y="5205114"/>
            <a:ext cx="1309816" cy="691978"/>
          </a:xfrm>
          <a:prstGeom prst="roundRect">
            <a:avLst/>
          </a:prstGeom>
          <a:solidFill>
            <a:srgbClr val="F7C7A7"/>
          </a:solidFill>
          <a:ln>
            <a:solidFill>
              <a:srgbClr val="F6BC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5029200" algn="l"/>
              </a:tabLst>
              <a:defRPr/>
            </a:pPr>
            <a:r>
              <a:rPr lang="es-CR" b="1" dirty="0">
                <a:solidFill>
                  <a:schemeClr val="tx1"/>
                </a:solidFill>
                <a:cs typeface="Arial" pitchFamily="34" charset="0"/>
              </a:rPr>
              <a:t>INJUSTOS </a:t>
            </a:r>
          </a:p>
        </p:txBody>
      </p:sp>
      <p:sp>
        <p:nvSpPr>
          <p:cNvPr id="17" name="Flecha abajo 16"/>
          <p:cNvSpPr/>
          <p:nvPr/>
        </p:nvSpPr>
        <p:spPr>
          <a:xfrm>
            <a:off x="7397578" y="4744995"/>
            <a:ext cx="502508" cy="321275"/>
          </a:xfrm>
          <a:prstGeom prst="downArrow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50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989661" y="311388"/>
            <a:ext cx="1908806" cy="52836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200" b="1" dirty="0" smtClean="0">
                <a:latin typeface="+mn-lt"/>
              </a:rPr>
              <a:t>Etnicidad</a:t>
            </a:r>
          </a:p>
        </p:txBody>
      </p:sp>
      <p:pic>
        <p:nvPicPr>
          <p:cNvPr id="3" name="Picture 2" descr="http://www.bibliotecaspublicas.es/berriozar/imagenes/multiculti-imag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99" y="1576873"/>
            <a:ext cx="3979267" cy="4208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310743" y="1683830"/>
            <a:ext cx="4587724" cy="20895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None/>
            </a:pPr>
            <a:r>
              <a:rPr lang="es-MX" sz="2400" dirty="0" smtClean="0"/>
              <a:t>La </a:t>
            </a:r>
            <a:r>
              <a:rPr lang="es-MX" sz="2400" dirty="0"/>
              <a:t>etnicidad se construye a partir de </a:t>
            </a:r>
            <a:r>
              <a:rPr lang="es-MX" sz="2400" b="1" dirty="0"/>
              <a:t>compartir</a:t>
            </a:r>
            <a:r>
              <a:rPr lang="es-MX" sz="2400" dirty="0"/>
              <a:t> uno o más de los siguientes elementos: </a:t>
            </a:r>
            <a:r>
              <a:rPr lang="es-MX" sz="2400" b="1" dirty="0"/>
              <a:t>mitos, ancestros, u </a:t>
            </a:r>
            <a:r>
              <a:rPr lang="es-MX" sz="2400" b="1" dirty="0" smtClean="0"/>
              <a:t>orígenes </a:t>
            </a:r>
            <a:r>
              <a:rPr lang="es-MX" sz="2400" b="1" dirty="0"/>
              <a:t>comunes, religión, territorio, memorias de un pasado colectivo, vestimenta, lenguaje, o , inclusive rasgos físicos </a:t>
            </a:r>
            <a:r>
              <a:rPr lang="es-MX" sz="2400" dirty="0"/>
              <a:t>como el color de la </a:t>
            </a:r>
            <a:r>
              <a:rPr lang="es-MX" sz="2400" dirty="0" smtClean="0"/>
              <a:t>piel</a:t>
            </a:r>
            <a:endParaRPr lang="es-ES_tradnl" sz="2000" dirty="0" smtClean="0"/>
          </a:p>
        </p:txBody>
      </p:sp>
      <p:pic>
        <p:nvPicPr>
          <p:cNvPr id="5" name="Picture 2" descr="http://www.paho.org/nutricionydesarrollo/wp-content/uploads/2012/09/Seguridad-Hum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091" y="4179752"/>
            <a:ext cx="1970973" cy="2053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4"/>
          <p:cNvSpPr txBox="1"/>
          <p:nvPr/>
        </p:nvSpPr>
        <p:spPr>
          <a:xfrm>
            <a:off x="354226" y="6359611"/>
            <a:ext cx="85442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dirty="0" smtClean="0"/>
              <a:t> Fuente: Equidad </a:t>
            </a:r>
            <a:r>
              <a:rPr lang="es-MX" sz="1000" dirty="0"/>
              <a:t>en salud, desde la perspectiva de la etnicidad. Organización Panamericana de la Salud. Washington DC, 2001</a:t>
            </a:r>
          </a:p>
        </p:txBody>
      </p:sp>
    </p:spTree>
    <p:extLst>
      <p:ext uri="{BB962C8B-B14F-4D97-AF65-F5344CB8AC3E}">
        <p14:creationId xmlns:p14="http://schemas.microsoft.com/office/powerpoint/2010/main" val="225500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5574</TotalTime>
  <Words>1269</Words>
  <Application>Microsoft Office PowerPoint</Application>
  <PresentationFormat>Presentación en pantalla (4:3)</PresentationFormat>
  <Paragraphs>136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MS PGothic</vt:lpstr>
      <vt:lpstr>Arial</vt:lpstr>
      <vt:lpstr>Calibri</vt:lpstr>
      <vt:lpstr>Calibri Light</vt:lpstr>
      <vt:lpstr>Cambria</vt:lpstr>
      <vt:lpstr>Rockwell Extra Bold</vt:lpstr>
      <vt:lpstr>Soberana Sans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Modelos de determinantes sociales de la salud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jllanos</dc:creator>
  <cp:lastModifiedBy>Beatriz Olivia Rojas Torres</cp:lastModifiedBy>
  <cp:revision>409</cp:revision>
  <cp:lastPrinted>2015-08-26T17:22:25Z</cp:lastPrinted>
  <dcterms:created xsi:type="dcterms:W3CDTF">2014-02-26T23:49:11Z</dcterms:created>
  <dcterms:modified xsi:type="dcterms:W3CDTF">2015-08-26T17:30:48Z</dcterms:modified>
</cp:coreProperties>
</file>